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0" r:id="rId1"/>
    <p:sldMasterId id="2147484070" r:id="rId2"/>
    <p:sldMasterId id="2147484082" r:id="rId3"/>
  </p:sldMasterIdLst>
  <p:notesMasterIdLst>
    <p:notesMasterId r:id="rId12"/>
  </p:notesMasterIdLst>
  <p:handoutMasterIdLst>
    <p:handoutMasterId r:id="rId13"/>
  </p:handoutMasterIdLst>
  <p:sldIdLst>
    <p:sldId id="328" r:id="rId4"/>
    <p:sldId id="325" r:id="rId5"/>
    <p:sldId id="326" r:id="rId6"/>
    <p:sldId id="281" r:id="rId7"/>
    <p:sldId id="282" r:id="rId8"/>
    <p:sldId id="283" r:id="rId9"/>
    <p:sldId id="284" r:id="rId10"/>
    <p:sldId id="327" r:id="rId1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7" autoAdjust="0"/>
    <p:restoredTop sz="94617" autoAdjust="0"/>
  </p:normalViewPr>
  <p:slideViewPr>
    <p:cSldViewPr>
      <p:cViewPr varScale="1">
        <p:scale>
          <a:sx n="66" d="100"/>
          <a:sy n="66" d="100"/>
        </p:scale>
        <p:origin x="-1392" y="-96"/>
      </p:cViewPr>
      <p:guideLst>
        <p:guide orient="horz" pos="86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10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16F90843-1A64-4E16-B85C-E1AB2FA2C37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326272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45044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-17463"/>
            <a:ext cx="9178925" cy="6905626"/>
            <a:chOff x="0" y="-11"/>
            <a:chExt cx="5782" cy="435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1824"/>
              <a:ext cx="5774" cy="251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>
                <a:defRPr/>
              </a:pPr>
              <a:endParaRPr lang="en-US" altLang="en-US" smtClean="0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5759" cy="1824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>
                <a:defRPr/>
              </a:pPr>
              <a:endParaRPr lang="en-US" altLang="en-US" smtClean="0"/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5301" y="-11"/>
              <a:ext cx="481" cy="4284"/>
              <a:chOff x="5301" y="-11"/>
              <a:chExt cx="481" cy="4284"/>
            </a:xfrm>
          </p:grpSpPr>
          <p:sp>
            <p:nvSpPr>
              <p:cNvPr id="49" name="Freeform 6"/>
              <p:cNvSpPr>
                <a:spLocks/>
              </p:cNvSpPr>
              <p:nvPr/>
            </p:nvSpPr>
            <p:spPr bwMode="auto">
              <a:xfrm>
                <a:off x="5301" y="-11"/>
                <a:ext cx="241" cy="4284"/>
              </a:xfrm>
              <a:custGeom>
                <a:avLst/>
                <a:gdLst>
                  <a:gd name="T0" fmla="*/ 0 w 241"/>
                  <a:gd name="T1" fmla="*/ 4234 h 4284"/>
                  <a:gd name="T2" fmla="*/ 0 w 241"/>
                  <a:gd name="T3" fmla="*/ 0 h 4284"/>
                  <a:gd name="T4" fmla="*/ 240 w 241"/>
                  <a:gd name="T5" fmla="*/ 0 h 4284"/>
                  <a:gd name="T6" fmla="*/ 240 w 241"/>
                  <a:gd name="T7" fmla="*/ 4234 h 4284"/>
                  <a:gd name="T8" fmla="*/ 192 w 241"/>
                  <a:gd name="T9" fmla="*/ 4283 h 4284"/>
                  <a:gd name="T10" fmla="*/ 144 w 241"/>
                  <a:gd name="T11" fmla="*/ 4281 h 4284"/>
                  <a:gd name="T12" fmla="*/ 112 w 241"/>
                  <a:gd name="T13" fmla="*/ 4281 h 4284"/>
                  <a:gd name="T14" fmla="*/ 49 w 241"/>
                  <a:gd name="T15" fmla="*/ 4281 h 4284"/>
                  <a:gd name="T16" fmla="*/ 0 w 241"/>
                  <a:gd name="T17" fmla="*/ 4234 h 4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1" h="4284">
                    <a:moveTo>
                      <a:pt x="0" y="4234"/>
                    </a:moveTo>
                    <a:lnTo>
                      <a:pt x="0" y="0"/>
                    </a:lnTo>
                    <a:lnTo>
                      <a:pt x="240" y="0"/>
                    </a:lnTo>
                    <a:lnTo>
                      <a:pt x="240" y="4234"/>
                    </a:lnTo>
                    <a:lnTo>
                      <a:pt x="192" y="4283"/>
                    </a:lnTo>
                    <a:lnTo>
                      <a:pt x="144" y="4281"/>
                    </a:lnTo>
                    <a:lnTo>
                      <a:pt x="112" y="4281"/>
                    </a:lnTo>
                    <a:lnTo>
                      <a:pt x="49" y="4281"/>
                    </a:lnTo>
                    <a:lnTo>
                      <a:pt x="0" y="4234"/>
                    </a:lnTo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5000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0" name="Freeform 7"/>
              <p:cNvSpPr>
                <a:spLocks/>
              </p:cNvSpPr>
              <p:nvPr/>
            </p:nvSpPr>
            <p:spPr bwMode="auto">
              <a:xfrm>
                <a:off x="5541" y="-11"/>
                <a:ext cx="241" cy="4284"/>
              </a:xfrm>
              <a:custGeom>
                <a:avLst/>
                <a:gdLst>
                  <a:gd name="T0" fmla="*/ 0 w 241"/>
                  <a:gd name="T1" fmla="*/ 4234 h 4284"/>
                  <a:gd name="T2" fmla="*/ 0 w 241"/>
                  <a:gd name="T3" fmla="*/ 0 h 4284"/>
                  <a:gd name="T4" fmla="*/ 240 w 241"/>
                  <a:gd name="T5" fmla="*/ 0 h 4284"/>
                  <a:gd name="T6" fmla="*/ 240 w 241"/>
                  <a:gd name="T7" fmla="*/ 4234 h 4284"/>
                  <a:gd name="T8" fmla="*/ 192 w 241"/>
                  <a:gd name="T9" fmla="*/ 4283 h 4284"/>
                  <a:gd name="T10" fmla="*/ 144 w 241"/>
                  <a:gd name="T11" fmla="*/ 4281 h 4284"/>
                  <a:gd name="T12" fmla="*/ 112 w 241"/>
                  <a:gd name="T13" fmla="*/ 4281 h 4284"/>
                  <a:gd name="T14" fmla="*/ 49 w 241"/>
                  <a:gd name="T15" fmla="*/ 4281 h 4284"/>
                  <a:gd name="T16" fmla="*/ 0 w 241"/>
                  <a:gd name="T17" fmla="*/ 4234 h 4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1" h="4284">
                    <a:moveTo>
                      <a:pt x="0" y="4234"/>
                    </a:moveTo>
                    <a:lnTo>
                      <a:pt x="0" y="0"/>
                    </a:lnTo>
                    <a:lnTo>
                      <a:pt x="240" y="0"/>
                    </a:lnTo>
                    <a:lnTo>
                      <a:pt x="240" y="4234"/>
                    </a:lnTo>
                    <a:lnTo>
                      <a:pt x="192" y="4283"/>
                    </a:lnTo>
                    <a:lnTo>
                      <a:pt x="144" y="4281"/>
                    </a:lnTo>
                    <a:lnTo>
                      <a:pt x="112" y="4281"/>
                    </a:lnTo>
                    <a:lnTo>
                      <a:pt x="49" y="4281"/>
                    </a:lnTo>
                    <a:lnTo>
                      <a:pt x="0" y="4234"/>
                    </a:lnTo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5000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8" name="Group 8"/>
            <p:cNvGrpSpPr>
              <a:grpSpLocks/>
            </p:cNvGrpSpPr>
            <p:nvPr/>
          </p:nvGrpSpPr>
          <p:grpSpPr bwMode="auto">
            <a:xfrm>
              <a:off x="0" y="0"/>
              <a:ext cx="481" cy="4273"/>
              <a:chOff x="0" y="0"/>
              <a:chExt cx="481" cy="4273"/>
            </a:xfrm>
          </p:grpSpPr>
          <p:sp>
            <p:nvSpPr>
              <p:cNvPr id="47" name="Freeform 9"/>
              <p:cNvSpPr>
                <a:spLocks/>
              </p:cNvSpPr>
              <p:nvPr/>
            </p:nvSpPr>
            <p:spPr bwMode="auto">
              <a:xfrm>
                <a:off x="0" y="0"/>
                <a:ext cx="241" cy="4273"/>
              </a:xfrm>
              <a:custGeom>
                <a:avLst/>
                <a:gdLst>
                  <a:gd name="T0" fmla="*/ 0 w 241"/>
                  <a:gd name="T1" fmla="*/ 4223 h 4273"/>
                  <a:gd name="T2" fmla="*/ 0 w 241"/>
                  <a:gd name="T3" fmla="*/ 0 h 4273"/>
                  <a:gd name="T4" fmla="*/ 240 w 241"/>
                  <a:gd name="T5" fmla="*/ 0 h 4273"/>
                  <a:gd name="T6" fmla="*/ 240 w 241"/>
                  <a:gd name="T7" fmla="*/ 4223 h 4273"/>
                  <a:gd name="T8" fmla="*/ 192 w 241"/>
                  <a:gd name="T9" fmla="*/ 4272 h 4273"/>
                  <a:gd name="T10" fmla="*/ 144 w 241"/>
                  <a:gd name="T11" fmla="*/ 4270 h 4273"/>
                  <a:gd name="T12" fmla="*/ 112 w 241"/>
                  <a:gd name="T13" fmla="*/ 4270 h 4273"/>
                  <a:gd name="T14" fmla="*/ 49 w 241"/>
                  <a:gd name="T15" fmla="*/ 4270 h 4273"/>
                  <a:gd name="T16" fmla="*/ 0 w 241"/>
                  <a:gd name="T17" fmla="*/ 4223 h 4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1" h="4273">
                    <a:moveTo>
                      <a:pt x="0" y="4223"/>
                    </a:moveTo>
                    <a:lnTo>
                      <a:pt x="0" y="0"/>
                    </a:lnTo>
                    <a:lnTo>
                      <a:pt x="240" y="0"/>
                    </a:lnTo>
                    <a:lnTo>
                      <a:pt x="240" y="4223"/>
                    </a:lnTo>
                    <a:lnTo>
                      <a:pt x="192" y="4272"/>
                    </a:lnTo>
                    <a:lnTo>
                      <a:pt x="144" y="4270"/>
                    </a:lnTo>
                    <a:lnTo>
                      <a:pt x="112" y="4270"/>
                    </a:lnTo>
                    <a:lnTo>
                      <a:pt x="49" y="4270"/>
                    </a:lnTo>
                    <a:lnTo>
                      <a:pt x="0" y="4223"/>
                    </a:lnTo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5000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8" name="Freeform 10"/>
              <p:cNvSpPr>
                <a:spLocks/>
              </p:cNvSpPr>
              <p:nvPr/>
            </p:nvSpPr>
            <p:spPr bwMode="auto">
              <a:xfrm>
                <a:off x="240" y="0"/>
                <a:ext cx="241" cy="4273"/>
              </a:xfrm>
              <a:custGeom>
                <a:avLst/>
                <a:gdLst>
                  <a:gd name="T0" fmla="*/ 0 w 241"/>
                  <a:gd name="T1" fmla="*/ 4223 h 4273"/>
                  <a:gd name="T2" fmla="*/ 0 w 241"/>
                  <a:gd name="T3" fmla="*/ 0 h 4273"/>
                  <a:gd name="T4" fmla="*/ 240 w 241"/>
                  <a:gd name="T5" fmla="*/ 0 h 4273"/>
                  <a:gd name="T6" fmla="*/ 240 w 241"/>
                  <a:gd name="T7" fmla="*/ 4223 h 4273"/>
                  <a:gd name="T8" fmla="*/ 192 w 241"/>
                  <a:gd name="T9" fmla="*/ 4272 h 4273"/>
                  <a:gd name="T10" fmla="*/ 144 w 241"/>
                  <a:gd name="T11" fmla="*/ 4270 h 4273"/>
                  <a:gd name="T12" fmla="*/ 112 w 241"/>
                  <a:gd name="T13" fmla="*/ 4270 h 4273"/>
                  <a:gd name="T14" fmla="*/ 49 w 241"/>
                  <a:gd name="T15" fmla="*/ 4270 h 4273"/>
                  <a:gd name="T16" fmla="*/ 0 w 241"/>
                  <a:gd name="T17" fmla="*/ 4223 h 4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1" h="4273">
                    <a:moveTo>
                      <a:pt x="0" y="4223"/>
                    </a:moveTo>
                    <a:lnTo>
                      <a:pt x="0" y="0"/>
                    </a:lnTo>
                    <a:lnTo>
                      <a:pt x="240" y="0"/>
                    </a:lnTo>
                    <a:lnTo>
                      <a:pt x="240" y="4223"/>
                    </a:lnTo>
                    <a:lnTo>
                      <a:pt x="192" y="4272"/>
                    </a:lnTo>
                    <a:lnTo>
                      <a:pt x="144" y="4270"/>
                    </a:lnTo>
                    <a:lnTo>
                      <a:pt x="112" y="4270"/>
                    </a:lnTo>
                    <a:lnTo>
                      <a:pt x="49" y="4270"/>
                    </a:lnTo>
                    <a:lnTo>
                      <a:pt x="0" y="4223"/>
                    </a:lnTo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5000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9" name="Group 11"/>
            <p:cNvGrpSpPr>
              <a:grpSpLocks/>
            </p:cNvGrpSpPr>
            <p:nvPr/>
          </p:nvGrpSpPr>
          <p:grpSpPr bwMode="auto">
            <a:xfrm>
              <a:off x="82" y="838"/>
              <a:ext cx="5590" cy="891"/>
              <a:chOff x="82" y="838"/>
              <a:chExt cx="5590" cy="891"/>
            </a:xfrm>
          </p:grpSpPr>
          <p:grpSp>
            <p:nvGrpSpPr>
              <p:cNvPr id="10" name="Group 12"/>
              <p:cNvGrpSpPr>
                <a:grpSpLocks/>
              </p:cNvGrpSpPr>
              <p:nvPr/>
            </p:nvGrpSpPr>
            <p:grpSpPr bwMode="auto">
              <a:xfrm>
                <a:off x="134" y="838"/>
                <a:ext cx="5538" cy="850"/>
                <a:chOff x="134" y="838"/>
                <a:chExt cx="5538" cy="850"/>
              </a:xfrm>
            </p:grpSpPr>
            <p:sp>
              <p:nvSpPr>
                <p:cNvPr id="29" name="Freeform 13"/>
                <p:cNvSpPr>
                  <a:spLocks/>
                </p:cNvSpPr>
                <p:nvPr/>
              </p:nvSpPr>
              <p:spPr bwMode="auto">
                <a:xfrm>
                  <a:off x="5269" y="1550"/>
                  <a:ext cx="156" cy="117"/>
                </a:xfrm>
                <a:custGeom>
                  <a:avLst/>
                  <a:gdLst>
                    <a:gd name="T0" fmla="*/ 83 w 156"/>
                    <a:gd name="T1" fmla="*/ 0 h 117"/>
                    <a:gd name="T2" fmla="*/ 134 w 156"/>
                    <a:gd name="T3" fmla="*/ 19 h 117"/>
                    <a:gd name="T4" fmla="*/ 152 w 156"/>
                    <a:gd name="T5" fmla="*/ 45 h 117"/>
                    <a:gd name="T6" fmla="*/ 155 w 156"/>
                    <a:gd name="T7" fmla="*/ 70 h 117"/>
                    <a:gd name="T8" fmla="*/ 155 w 156"/>
                    <a:gd name="T9" fmla="*/ 83 h 117"/>
                    <a:gd name="T10" fmla="*/ 146 w 156"/>
                    <a:gd name="T11" fmla="*/ 99 h 117"/>
                    <a:gd name="T12" fmla="*/ 126 w 156"/>
                    <a:gd name="T13" fmla="*/ 107 h 117"/>
                    <a:gd name="T14" fmla="*/ 105 w 156"/>
                    <a:gd name="T15" fmla="*/ 113 h 117"/>
                    <a:gd name="T16" fmla="*/ 86 w 156"/>
                    <a:gd name="T17" fmla="*/ 116 h 117"/>
                    <a:gd name="T18" fmla="*/ 69 w 156"/>
                    <a:gd name="T19" fmla="*/ 116 h 117"/>
                    <a:gd name="T20" fmla="*/ 41 w 156"/>
                    <a:gd name="T21" fmla="*/ 111 h 117"/>
                    <a:gd name="T22" fmla="*/ 21 w 156"/>
                    <a:gd name="T23" fmla="*/ 106 h 117"/>
                    <a:gd name="T24" fmla="*/ 9 w 156"/>
                    <a:gd name="T25" fmla="*/ 98 h 117"/>
                    <a:gd name="T26" fmla="*/ 2 w 156"/>
                    <a:gd name="T27" fmla="*/ 89 h 117"/>
                    <a:gd name="T28" fmla="*/ 0 w 156"/>
                    <a:gd name="T29" fmla="*/ 78 h 117"/>
                    <a:gd name="T30" fmla="*/ 2 w 156"/>
                    <a:gd name="T31" fmla="*/ 60 h 117"/>
                    <a:gd name="T32" fmla="*/ 9 w 156"/>
                    <a:gd name="T33" fmla="*/ 11 h 117"/>
                    <a:gd name="T34" fmla="*/ 83 w 156"/>
                    <a:gd name="T35" fmla="*/ 0 h 117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156" h="117">
                      <a:moveTo>
                        <a:pt x="83" y="0"/>
                      </a:moveTo>
                      <a:lnTo>
                        <a:pt x="134" y="19"/>
                      </a:lnTo>
                      <a:lnTo>
                        <a:pt x="152" y="45"/>
                      </a:lnTo>
                      <a:lnTo>
                        <a:pt x="155" y="70"/>
                      </a:lnTo>
                      <a:lnTo>
                        <a:pt x="155" y="83"/>
                      </a:lnTo>
                      <a:lnTo>
                        <a:pt x="146" y="99"/>
                      </a:lnTo>
                      <a:lnTo>
                        <a:pt x="126" y="107"/>
                      </a:lnTo>
                      <a:lnTo>
                        <a:pt x="105" y="113"/>
                      </a:lnTo>
                      <a:lnTo>
                        <a:pt x="86" y="116"/>
                      </a:lnTo>
                      <a:lnTo>
                        <a:pt x="69" y="116"/>
                      </a:lnTo>
                      <a:lnTo>
                        <a:pt x="41" y="111"/>
                      </a:lnTo>
                      <a:lnTo>
                        <a:pt x="21" y="106"/>
                      </a:lnTo>
                      <a:lnTo>
                        <a:pt x="9" y="98"/>
                      </a:lnTo>
                      <a:lnTo>
                        <a:pt x="2" y="89"/>
                      </a:lnTo>
                      <a:lnTo>
                        <a:pt x="0" y="78"/>
                      </a:lnTo>
                      <a:lnTo>
                        <a:pt x="2" y="60"/>
                      </a:lnTo>
                      <a:lnTo>
                        <a:pt x="9" y="11"/>
                      </a:lnTo>
                      <a:lnTo>
                        <a:pt x="83" y="0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" name="Freeform 14"/>
                <p:cNvSpPr>
                  <a:spLocks/>
                </p:cNvSpPr>
                <p:nvPr/>
              </p:nvSpPr>
              <p:spPr bwMode="auto">
                <a:xfrm>
                  <a:off x="5265" y="1562"/>
                  <a:ext cx="88" cy="75"/>
                </a:xfrm>
                <a:custGeom>
                  <a:avLst/>
                  <a:gdLst>
                    <a:gd name="T0" fmla="*/ 0 w 88"/>
                    <a:gd name="T1" fmla="*/ 69 h 75"/>
                    <a:gd name="T2" fmla="*/ 11 w 88"/>
                    <a:gd name="T3" fmla="*/ 0 h 75"/>
                    <a:gd name="T4" fmla="*/ 54 w 88"/>
                    <a:gd name="T5" fmla="*/ 5 h 75"/>
                    <a:gd name="T6" fmla="*/ 87 w 88"/>
                    <a:gd name="T7" fmla="*/ 9 h 75"/>
                    <a:gd name="T8" fmla="*/ 78 w 88"/>
                    <a:gd name="T9" fmla="*/ 74 h 75"/>
                    <a:gd name="T10" fmla="*/ 75 w 88"/>
                    <a:gd name="T11" fmla="*/ 59 h 75"/>
                    <a:gd name="T12" fmla="*/ 65 w 88"/>
                    <a:gd name="T13" fmla="*/ 48 h 75"/>
                    <a:gd name="T14" fmla="*/ 47 w 88"/>
                    <a:gd name="T15" fmla="*/ 44 h 75"/>
                    <a:gd name="T16" fmla="*/ 27 w 88"/>
                    <a:gd name="T17" fmla="*/ 45 h 75"/>
                    <a:gd name="T18" fmla="*/ 11 w 88"/>
                    <a:gd name="T19" fmla="*/ 52 h 75"/>
                    <a:gd name="T20" fmla="*/ 0 w 88"/>
                    <a:gd name="T21" fmla="*/ 69 h 75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88" h="75">
                      <a:moveTo>
                        <a:pt x="0" y="69"/>
                      </a:moveTo>
                      <a:lnTo>
                        <a:pt x="11" y="0"/>
                      </a:lnTo>
                      <a:lnTo>
                        <a:pt x="54" y="5"/>
                      </a:lnTo>
                      <a:lnTo>
                        <a:pt x="87" y="9"/>
                      </a:lnTo>
                      <a:lnTo>
                        <a:pt x="78" y="74"/>
                      </a:lnTo>
                      <a:lnTo>
                        <a:pt x="75" y="59"/>
                      </a:lnTo>
                      <a:lnTo>
                        <a:pt x="65" y="48"/>
                      </a:lnTo>
                      <a:lnTo>
                        <a:pt x="47" y="44"/>
                      </a:lnTo>
                      <a:lnTo>
                        <a:pt x="27" y="45"/>
                      </a:lnTo>
                      <a:lnTo>
                        <a:pt x="11" y="52"/>
                      </a:lnTo>
                      <a:lnTo>
                        <a:pt x="0" y="69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" name="Freeform 15"/>
                <p:cNvSpPr>
                  <a:spLocks/>
                </p:cNvSpPr>
                <p:nvPr/>
              </p:nvSpPr>
              <p:spPr bwMode="auto">
                <a:xfrm>
                  <a:off x="475" y="1541"/>
                  <a:ext cx="156" cy="117"/>
                </a:xfrm>
                <a:custGeom>
                  <a:avLst/>
                  <a:gdLst>
                    <a:gd name="T0" fmla="*/ 72 w 156"/>
                    <a:gd name="T1" fmla="*/ 0 h 117"/>
                    <a:gd name="T2" fmla="*/ 21 w 156"/>
                    <a:gd name="T3" fmla="*/ 19 h 117"/>
                    <a:gd name="T4" fmla="*/ 3 w 156"/>
                    <a:gd name="T5" fmla="*/ 45 h 117"/>
                    <a:gd name="T6" fmla="*/ 0 w 156"/>
                    <a:gd name="T7" fmla="*/ 70 h 117"/>
                    <a:gd name="T8" fmla="*/ 0 w 156"/>
                    <a:gd name="T9" fmla="*/ 83 h 117"/>
                    <a:gd name="T10" fmla="*/ 9 w 156"/>
                    <a:gd name="T11" fmla="*/ 99 h 117"/>
                    <a:gd name="T12" fmla="*/ 29 w 156"/>
                    <a:gd name="T13" fmla="*/ 107 h 117"/>
                    <a:gd name="T14" fmla="*/ 50 w 156"/>
                    <a:gd name="T15" fmla="*/ 113 h 117"/>
                    <a:gd name="T16" fmla="*/ 69 w 156"/>
                    <a:gd name="T17" fmla="*/ 116 h 117"/>
                    <a:gd name="T18" fmla="*/ 86 w 156"/>
                    <a:gd name="T19" fmla="*/ 116 h 117"/>
                    <a:gd name="T20" fmla="*/ 114 w 156"/>
                    <a:gd name="T21" fmla="*/ 111 h 117"/>
                    <a:gd name="T22" fmla="*/ 134 w 156"/>
                    <a:gd name="T23" fmla="*/ 106 h 117"/>
                    <a:gd name="T24" fmla="*/ 146 w 156"/>
                    <a:gd name="T25" fmla="*/ 98 h 117"/>
                    <a:gd name="T26" fmla="*/ 153 w 156"/>
                    <a:gd name="T27" fmla="*/ 89 h 117"/>
                    <a:gd name="T28" fmla="*/ 155 w 156"/>
                    <a:gd name="T29" fmla="*/ 78 h 117"/>
                    <a:gd name="T30" fmla="*/ 153 w 156"/>
                    <a:gd name="T31" fmla="*/ 60 h 117"/>
                    <a:gd name="T32" fmla="*/ 146 w 156"/>
                    <a:gd name="T33" fmla="*/ 11 h 117"/>
                    <a:gd name="T34" fmla="*/ 72 w 156"/>
                    <a:gd name="T35" fmla="*/ 0 h 117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156" h="117">
                      <a:moveTo>
                        <a:pt x="72" y="0"/>
                      </a:moveTo>
                      <a:lnTo>
                        <a:pt x="21" y="19"/>
                      </a:lnTo>
                      <a:lnTo>
                        <a:pt x="3" y="45"/>
                      </a:lnTo>
                      <a:lnTo>
                        <a:pt x="0" y="70"/>
                      </a:lnTo>
                      <a:lnTo>
                        <a:pt x="0" y="83"/>
                      </a:lnTo>
                      <a:lnTo>
                        <a:pt x="9" y="99"/>
                      </a:lnTo>
                      <a:lnTo>
                        <a:pt x="29" y="107"/>
                      </a:lnTo>
                      <a:lnTo>
                        <a:pt x="50" y="113"/>
                      </a:lnTo>
                      <a:lnTo>
                        <a:pt x="69" y="116"/>
                      </a:lnTo>
                      <a:lnTo>
                        <a:pt x="86" y="116"/>
                      </a:lnTo>
                      <a:lnTo>
                        <a:pt x="114" y="111"/>
                      </a:lnTo>
                      <a:lnTo>
                        <a:pt x="134" y="106"/>
                      </a:lnTo>
                      <a:lnTo>
                        <a:pt x="146" y="98"/>
                      </a:lnTo>
                      <a:lnTo>
                        <a:pt x="153" y="89"/>
                      </a:lnTo>
                      <a:lnTo>
                        <a:pt x="155" y="78"/>
                      </a:lnTo>
                      <a:lnTo>
                        <a:pt x="153" y="60"/>
                      </a:lnTo>
                      <a:lnTo>
                        <a:pt x="146" y="11"/>
                      </a:lnTo>
                      <a:lnTo>
                        <a:pt x="72" y="0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" name="Freeform 16"/>
                <p:cNvSpPr>
                  <a:spLocks/>
                </p:cNvSpPr>
                <p:nvPr/>
              </p:nvSpPr>
              <p:spPr bwMode="auto">
                <a:xfrm>
                  <a:off x="547" y="1554"/>
                  <a:ext cx="88" cy="75"/>
                </a:xfrm>
                <a:custGeom>
                  <a:avLst/>
                  <a:gdLst>
                    <a:gd name="T0" fmla="*/ 87 w 88"/>
                    <a:gd name="T1" fmla="*/ 68 h 75"/>
                    <a:gd name="T2" fmla="*/ 76 w 88"/>
                    <a:gd name="T3" fmla="*/ 0 h 75"/>
                    <a:gd name="T4" fmla="*/ 33 w 88"/>
                    <a:gd name="T5" fmla="*/ 5 h 75"/>
                    <a:gd name="T6" fmla="*/ 0 w 88"/>
                    <a:gd name="T7" fmla="*/ 9 h 75"/>
                    <a:gd name="T8" fmla="*/ 9 w 88"/>
                    <a:gd name="T9" fmla="*/ 74 h 75"/>
                    <a:gd name="T10" fmla="*/ 12 w 88"/>
                    <a:gd name="T11" fmla="*/ 58 h 75"/>
                    <a:gd name="T12" fmla="*/ 22 w 88"/>
                    <a:gd name="T13" fmla="*/ 47 h 75"/>
                    <a:gd name="T14" fmla="*/ 40 w 88"/>
                    <a:gd name="T15" fmla="*/ 44 h 75"/>
                    <a:gd name="T16" fmla="*/ 60 w 88"/>
                    <a:gd name="T17" fmla="*/ 45 h 75"/>
                    <a:gd name="T18" fmla="*/ 76 w 88"/>
                    <a:gd name="T19" fmla="*/ 52 h 75"/>
                    <a:gd name="T20" fmla="*/ 87 w 88"/>
                    <a:gd name="T21" fmla="*/ 68 h 75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88" h="75">
                      <a:moveTo>
                        <a:pt x="87" y="68"/>
                      </a:moveTo>
                      <a:lnTo>
                        <a:pt x="76" y="0"/>
                      </a:lnTo>
                      <a:lnTo>
                        <a:pt x="33" y="5"/>
                      </a:lnTo>
                      <a:lnTo>
                        <a:pt x="0" y="9"/>
                      </a:lnTo>
                      <a:lnTo>
                        <a:pt x="9" y="74"/>
                      </a:lnTo>
                      <a:lnTo>
                        <a:pt x="12" y="58"/>
                      </a:lnTo>
                      <a:lnTo>
                        <a:pt x="22" y="47"/>
                      </a:lnTo>
                      <a:lnTo>
                        <a:pt x="40" y="44"/>
                      </a:lnTo>
                      <a:lnTo>
                        <a:pt x="60" y="45"/>
                      </a:lnTo>
                      <a:lnTo>
                        <a:pt x="76" y="52"/>
                      </a:lnTo>
                      <a:lnTo>
                        <a:pt x="87" y="68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3" name="Line 17"/>
                <p:cNvSpPr>
                  <a:spLocks noChangeShapeType="1"/>
                </p:cNvSpPr>
                <p:nvPr/>
              </p:nvSpPr>
              <p:spPr bwMode="auto">
                <a:xfrm flipV="1">
                  <a:off x="2020" y="1125"/>
                  <a:ext cx="192" cy="87"/>
                </a:xfrm>
                <a:prstGeom prst="line">
                  <a:avLst/>
                </a:prstGeom>
                <a:noFill/>
                <a:ln w="12700">
                  <a:solidFill>
                    <a:schemeClr val="hlink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" name="Freeform 18"/>
                <p:cNvSpPr>
                  <a:spLocks/>
                </p:cNvSpPr>
                <p:nvPr/>
              </p:nvSpPr>
              <p:spPr bwMode="auto">
                <a:xfrm>
                  <a:off x="1408" y="838"/>
                  <a:ext cx="2967" cy="457"/>
                </a:xfrm>
                <a:custGeom>
                  <a:avLst/>
                  <a:gdLst>
                    <a:gd name="T0" fmla="*/ 0 w 2967"/>
                    <a:gd name="T1" fmla="*/ 122 h 457"/>
                    <a:gd name="T2" fmla="*/ 207 w 2967"/>
                    <a:gd name="T3" fmla="*/ 78 h 457"/>
                    <a:gd name="T4" fmla="*/ 442 w 2967"/>
                    <a:gd name="T5" fmla="*/ 48 h 457"/>
                    <a:gd name="T6" fmla="*/ 640 w 2967"/>
                    <a:gd name="T7" fmla="*/ 32 h 457"/>
                    <a:gd name="T8" fmla="*/ 897 w 2967"/>
                    <a:gd name="T9" fmla="*/ 16 h 457"/>
                    <a:gd name="T10" fmla="*/ 1215 w 2967"/>
                    <a:gd name="T11" fmla="*/ 2 h 457"/>
                    <a:gd name="T12" fmla="*/ 1392 w 2967"/>
                    <a:gd name="T13" fmla="*/ 0 h 457"/>
                    <a:gd name="T14" fmla="*/ 1710 w 2967"/>
                    <a:gd name="T15" fmla="*/ 0 h 457"/>
                    <a:gd name="T16" fmla="*/ 1997 w 2967"/>
                    <a:gd name="T17" fmla="*/ 10 h 457"/>
                    <a:gd name="T18" fmla="*/ 2258 w 2967"/>
                    <a:gd name="T19" fmla="*/ 21 h 457"/>
                    <a:gd name="T20" fmla="*/ 2493 w 2967"/>
                    <a:gd name="T21" fmla="*/ 38 h 457"/>
                    <a:gd name="T22" fmla="*/ 2674 w 2967"/>
                    <a:gd name="T23" fmla="*/ 54 h 457"/>
                    <a:gd name="T24" fmla="*/ 2828 w 2967"/>
                    <a:gd name="T25" fmla="*/ 73 h 457"/>
                    <a:gd name="T26" fmla="*/ 2966 w 2967"/>
                    <a:gd name="T27" fmla="*/ 92 h 457"/>
                    <a:gd name="T28" fmla="*/ 2966 w 2967"/>
                    <a:gd name="T29" fmla="*/ 456 h 457"/>
                    <a:gd name="T30" fmla="*/ 2833 w 2967"/>
                    <a:gd name="T31" fmla="*/ 434 h 457"/>
                    <a:gd name="T32" fmla="*/ 2563 w 2967"/>
                    <a:gd name="T33" fmla="*/ 399 h 457"/>
                    <a:gd name="T34" fmla="*/ 2382 w 2967"/>
                    <a:gd name="T35" fmla="*/ 382 h 457"/>
                    <a:gd name="T36" fmla="*/ 2134 w 2967"/>
                    <a:gd name="T37" fmla="*/ 366 h 457"/>
                    <a:gd name="T38" fmla="*/ 1944 w 2967"/>
                    <a:gd name="T39" fmla="*/ 358 h 457"/>
                    <a:gd name="T40" fmla="*/ 1746 w 2967"/>
                    <a:gd name="T41" fmla="*/ 350 h 457"/>
                    <a:gd name="T42" fmla="*/ 1529 w 2967"/>
                    <a:gd name="T43" fmla="*/ 350 h 457"/>
                    <a:gd name="T44" fmla="*/ 1295 w 2967"/>
                    <a:gd name="T45" fmla="*/ 350 h 457"/>
                    <a:gd name="T46" fmla="*/ 1047 w 2967"/>
                    <a:gd name="T47" fmla="*/ 355 h 457"/>
                    <a:gd name="T48" fmla="*/ 853 w 2967"/>
                    <a:gd name="T49" fmla="*/ 363 h 457"/>
                    <a:gd name="T50" fmla="*/ 654 w 2967"/>
                    <a:gd name="T51" fmla="*/ 374 h 457"/>
                    <a:gd name="T52" fmla="*/ 468 w 2967"/>
                    <a:gd name="T53" fmla="*/ 388 h 457"/>
                    <a:gd name="T54" fmla="*/ 296 w 2967"/>
                    <a:gd name="T55" fmla="*/ 404 h 457"/>
                    <a:gd name="T56" fmla="*/ 150 w 2967"/>
                    <a:gd name="T57" fmla="*/ 423 h 457"/>
                    <a:gd name="T58" fmla="*/ 13 w 2967"/>
                    <a:gd name="T59" fmla="*/ 445 h 457"/>
                    <a:gd name="T60" fmla="*/ 0 w 2967"/>
                    <a:gd name="T61" fmla="*/ 122 h 457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</a:gdLst>
                  <a:ahLst/>
                  <a:cxnLst>
                    <a:cxn ang="T62">
                      <a:pos x="T0" y="T1"/>
                    </a:cxn>
                    <a:cxn ang="T63">
                      <a:pos x="T2" y="T3"/>
                    </a:cxn>
                    <a:cxn ang="T64">
                      <a:pos x="T4" y="T5"/>
                    </a:cxn>
                    <a:cxn ang="T65">
                      <a:pos x="T6" y="T7"/>
                    </a:cxn>
                    <a:cxn ang="T66">
                      <a:pos x="T8" y="T9"/>
                    </a:cxn>
                    <a:cxn ang="T67">
                      <a:pos x="T10" y="T11"/>
                    </a:cxn>
                    <a:cxn ang="T68">
                      <a:pos x="T12" y="T13"/>
                    </a:cxn>
                    <a:cxn ang="T69">
                      <a:pos x="T14" y="T15"/>
                    </a:cxn>
                    <a:cxn ang="T70">
                      <a:pos x="T16" y="T17"/>
                    </a:cxn>
                    <a:cxn ang="T71">
                      <a:pos x="T18" y="T19"/>
                    </a:cxn>
                    <a:cxn ang="T72">
                      <a:pos x="T20" y="T21"/>
                    </a:cxn>
                    <a:cxn ang="T73">
                      <a:pos x="T22" y="T23"/>
                    </a:cxn>
                    <a:cxn ang="T74">
                      <a:pos x="T24" y="T25"/>
                    </a:cxn>
                    <a:cxn ang="T75">
                      <a:pos x="T26" y="T27"/>
                    </a:cxn>
                    <a:cxn ang="T76">
                      <a:pos x="T28" y="T29"/>
                    </a:cxn>
                    <a:cxn ang="T77">
                      <a:pos x="T30" y="T31"/>
                    </a:cxn>
                    <a:cxn ang="T78">
                      <a:pos x="T32" y="T33"/>
                    </a:cxn>
                    <a:cxn ang="T79">
                      <a:pos x="T34" y="T35"/>
                    </a:cxn>
                    <a:cxn ang="T80">
                      <a:pos x="T36" y="T37"/>
                    </a:cxn>
                    <a:cxn ang="T81">
                      <a:pos x="T38" y="T39"/>
                    </a:cxn>
                    <a:cxn ang="T82">
                      <a:pos x="T40" y="T41"/>
                    </a:cxn>
                    <a:cxn ang="T83">
                      <a:pos x="T42" y="T43"/>
                    </a:cxn>
                    <a:cxn ang="T84">
                      <a:pos x="T44" y="T45"/>
                    </a:cxn>
                    <a:cxn ang="T85">
                      <a:pos x="T46" y="T47"/>
                    </a:cxn>
                    <a:cxn ang="T86">
                      <a:pos x="T48" y="T49"/>
                    </a:cxn>
                    <a:cxn ang="T87">
                      <a:pos x="T50" y="T51"/>
                    </a:cxn>
                    <a:cxn ang="T88">
                      <a:pos x="T52" y="T53"/>
                    </a:cxn>
                    <a:cxn ang="T89">
                      <a:pos x="T54" y="T55"/>
                    </a:cxn>
                    <a:cxn ang="T90">
                      <a:pos x="T56" y="T57"/>
                    </a:cxn>
                    <a:cxn ang="T91">
                      <a:pos x="T58" y="T59"/>
                    </a:cxn>
                    <a:cxn ang="T92">
                      <a:pos x="T60" y="T61"/>
                    </a:cxn>
                  </a:cxnLst>
                  <a:rect l="0" t="0" r="r" b="b"/>
                  <a:pathLst>
                    <a:path w="2967" h="457">
                      <a:moveTo>
                        <a:pt x="0" y="122"/>
                      </a:moveTo>
                      <a:lnTo>
                        <a:pt x="207" y="78"/>
                      </a:lnTo>
                      <a:lnTo>
                        <a:pt x="442" y="48"/>
                      </a:lnTo>
                      <a:lnTo>
                        <a:pt x="640" y="32"/>
                      </a:lnTo>
                      <a:lnTo>
                        <a:pt x="897" y="16"/>
                      </a:lnTo>
                      <a:lnTo>
                        <a:pt x="1215" y="2"/>
                      </a:lnTo>
                      <a:lnTo>
                        <a:pt x="1392" y="0"/>
                      </a:lnTo>
                      <a:lnTo>
                        <a:pt x="1710" y="0"/>
                      </a:lnTo>
                      <a:lnTo>
                        <a:pt x="1997" y="10"/>
                      </a:lnTo>
                      <a:lnTo>
                        <a:pt x="2258" y="21"/>
                      </a:lnTo>
                      <a:lnTo>
                        <a:pt x="2493" y="38"/>
                      </a:lnTo>
                      <a:lnTo>
                        <a:pt x="2674" y="54"/>
                      </a:lnTo>
                      <a:lnTo>
                        <a:pt x="2828" y="73"/>
                      </a:lnTo>
                      <a:lnTo>
                        <a:pt x="2966" y="92"/>
                      </a:lnTo>
                      <a:lnTo>
                        <a:pt x="2966" y="456"/>
                      </a:lnTo>
                      <a:lnTo>
                        <a:pt x="2833" y="434"/>
                      </a:lnTo>
                      <a:lnTo>
                        <a:pt x="2563" y="399"/>
                      </a:lnTo>
                      <a:lnTo>
                        <a:pt x="2382" y="382"/>
                      </a:lnTo>
                      <a:lnTo>
                        <a:pt x="2134" y="366"/>
                      </a:lnTo>
                      <a:lnTo>
                        <a:pt x="1944" y="358"/>
                      </a:lnTo>
                      <a:lnTo>
                        <a:pt x="1746" y="350"/>
                      </a:lnTo>
                      <a:lnTo>
                        <a:pt x="1529" y="350"/>
                      </a:lnTo>
                      <a:lnTo>
                        <a:pt x="1295" y="350"/>
                      </a:lnTo>
                      <a:lnTo>
                        <a:pt x="1047" y="355"/>
                      </a:lnTo>
                      <a:lnTo>
                        <a:pt x="853" y="363"/>
                      </a:lnTo>
                      <a:lnTo>
                        <a:pt x="654" y="374"/>
                      </a:lnTo>
                      <a:lnTo>
                        <a:pt x="468" y="388"/>
                      </a:lnTo>
                      <a:lnTo>
                        <a:pt x="296" y="404"/>
                      </a:lnTo>
                      <a:lnTo>
                        <a:pt x="150" y="423"/>
                      </a:lnTo>
                      <a:lnTo>
                        <a:pt x="13" y="445"/>
                      </a:lnTo>
                      <a:lnTo>
                        <a:pt x="0" y="122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5" name="Freeform 19"/>
                <p:cNvSpPr>
                  <a:spLocks/>
                </p:cNvSpPr>
                <p:nvPr/>
              </p:nvSpPr>
              <p:spPr bwMode="auto">
                <a:xfrm>
                  <a:off x="607" y="934"/>
                  <a:ext cx="823" cy="431"/>
                </a:xfrm>
                <a:custGeom>
                  <a:avLst/>
                  <a:gdLst>
                    <a:gd name="T0" fmla="*/ 815 w 823"/>
                    <a:gd name="T1" fmla="*/ 27 h 431"/>
                    <a:gd name="T2" fmla="*/ 822 w 823"/>
                    <a:gd name="T3" fmla="*/ 350 h 431"/>
                    <a:gd name="T4" fmla="*/ 746 w 823"/>
                    <a:gd name="T5" fmla="*/ 382 h 431"/>
                    <a:gd name="T6" fmla="*/ 676 w 823"/>
                    <a:gd name="T7" fmla="*/ 404 h 431"/>
                    <a:gd name="T8" fmla="*/ 619 w 823"/>
                    <a:gd name="T9" fmla="*/ 415 h 431"/>
                    <a:gd name="T10" fmla="*/ 571 w 823"/>
                    <a:gd name="T11" fmla="*/ 421 h 431"/>
                    <a:gd name="T12" fmla="*/ 517 w 823"/>
                    <a:gd name="T13" fmla="*/ 427 h 431"/>
                    <a:gd name="T14" fmla="*/ 427 w 823"/>
                    <a:gd name="T15" fmla="*/ 430 h 431"/>
                    <a:gd name="T16" fmla="*/ 344 w 823"/>
                    <a:gd name="T17" fmla="*/ 423 h 431"/>
                    <a:gd name="T18" fmla="*/ 259 w 823"/>
                    <a:gd name="T19" fmla="*/ 410 h 431"/>
                    <a:gd name="T20" fmla="*/ 177 w 823"/>
                    <a:gd name="T21" fmla="*/ 388 h 431"/>
                    <a:gd name="T22" fmla="*/ 105 w 823"/>
                    <a:gd name="T23" fmla="*/ 358 h 431"/>
                    <a:gd name="T24" fmla="*/ 41 w 823"/>
                    <a:gd name="T25" fmla="*/ 325 h 431"/>
                    <a:gd name="T26" fmla="*/ 0 w 823"/>
                    <a:gd name="T27" fmla="*/ 294 h 431"/>
                    <a:gd name="T28" fmla="*/ 0 w 823"/>
                    <a:gd name="T29" fmla="*/ 0 h 431"/>
                    <a:gd name="T30" fmla="*/ 46 w 823"/>
                    <a:gd name="T31" fmla="*/ 25 h 431"/>
                    <a:gd name="T32" fmla="*/ 105 w 823"/>
                    <a:gd name="T33" fmla="*/ 47 h 431"/>
                    <a:gd name="T34" fmla="*/ 175 w 823"/>
                    <a:gd name="T35" fmla="*/ 66 h 431"/>
                    <a:gd name="T36" fmla="*/ 244 w 823"/>
                    <a:gd name="T37" fmla="*/ 81 h 431"/>
                    <a:gd name="T38" fmla="*/ 314 w 823"/>
                    <a:gd name="T39" fmla="*/ 89 h 431"/>
                    <a:gd name="T40" fmla="*/ 361 w 823"/>
                    <a:gd name="T41" fmla="*/ 93 h 431"/>
                    <a:gd name="T42" fmla="*/ 401 w 823"/>
                    <a:gd name="T43" fmla="*/ 95 h 431"/>
                    <a:gd name="T44" fmla="*/ 471 w 823"/>
                    <a:gd name="T45" fmla="*/ 95 h 431"/>
                    <a:gd name="T46" fmla="*/ 515 w 823"/>
                    <a:gd name="T47" fmla="*/ 92 h 431"/>
                    <a:gd name="T48" fmla="*/ 555 w 823"/>
                    <a:gd name="T49" fmla="*/ 87 h 431"/>
                    <a:gd name="T50" fmla="*/ 600 w 823"/>
                    <a:gd name="T51" fmla="*/ 84 h 431"/>
                    <a:gd name="T52" fmla="*/ 640 w 823"/>
                    <a:gd name="T53" fmla="*/ 76 h 431"/>
                    <a:gd name="T54" fmla="*/ 689 w 823"/>
                    <a:gd name="T55" fmla="*/ 67 h 431"/>
                    <a:gd name="T56" fmla="*/ 733 w 823"/>
                    <a:gd name="T57" fmla="*/ 55 h 431"/>
                    <a:gd name="T58" fmla="*/ 777 w 823"/>
                    <a:gd name="T59" fmla="*/ 41 h 431"/>
                    <a:gd name="T60" fmla="*/ 815 w 823"/>
                    <a:gd name="T61" fmla="*/ 27 h 431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</a:gdLst>
                  <a:ahLst/>
                  <a:cxnLst>
                    <a:cxn ang="T62">
                      <a:pos x="T0" y="T1"/>
                    </a:cxn>
                    <a:cxn ang="T63">
                      <a:pos x="T2" y="T3"/>
                    </a:cxn>
                    <a:cxn ang="T64">
                      <a:pos x="T4" y="T5"/>
                    </a:cxn>
                    <a:cxn ang="T65">
                      <a:pos x="T6" y="T7"/>
                    </a:cxn>
                    <a:cxn ang="T66">
                      <a:pos x="T8" y="T9"/>
                    </a:cxn>
                    <a:cxn ang="T67">
                      <a:pos x="T10" y="T11"/>
                    </a:cxn>
                    <a:cxn ang="T68">
                      <a:pos x="T12" y="T13"/>
                    </a:cxn>
                    <a:cxn ang="T69">
                      <a:pos x="T14" y="T15"/>
                    </a:cxn>
                    <a:cxn ang="T70">
                      <a:pos x="T16" y="T17"/>
                    </a:cxn>
                    <a:cxn ang="T71">
                      <a:pos x="T18" y="T19"/>
                    </a:cxn>
                    <a:cxn ang="T72">
                      <a:pos x="T20" y="T21"/>
                    </a:cxn>
                    <a:cxn ang="T73">
                      <a:pos x="T22" y="T23"/>
                    </a:cxn>
                    <a:cxn ang="T74">
                      <a:pos x="T24" y="T25"/>
                    </a:cxn>
                    <a:cxn ang="T75">
                      <a:pos x="T26" y="T27"/>
                    </a:cxn>
                    <a:cxn ang="T76">
                      <a:pos x="T28" y="T29"/>
                    </a:cxn>
                    <a:cxn ang="T77">
                      <a:pos x="T30" y="T31"/>
                    </a:cxn>
                    <a:cxn ang="T78">
                      <a:pos x="T32" y="T33"/>
                    </a:cxn>
                    <a:cxn ang="T79">
                      <a:pos x="T34" y="T35"/>
                    </a:cxn>
                    <a:cxn ang="T80">
                      <a:pos x="T36" y="T37"/>
                    </a:cxn>
                    <a:cxn ang="T81">
                      <a:pos x="T38" y="T39"/>
                    </a:cxn>
                    <a:cxn ang="T82">
                      <a:pos x="T40" y="T41"/>
                    </a:cxn>
                    <a:cxn ang="T83">
                      <a:pos x="T42" y="T43"/>
                    </a:cxn>
                    <a:cxn ang="T84">
                      <a:pos x="T44" y="T45"/>
                    </a:cxn>
                    <a:cxn ang="T85">
                      <a:pos x="T46" y="T47"/>
                    </a:cxn>
                    <a:cxn ang="T86">
                      <a:pos x="T48" y="T49"/>
                    </a:cxn>
                    <a:cxn ang="T87">
                      <a:pos x="T50" y="T51"/>
                    </a:cxn>
                    <a:cxn ang="T88">
                      <a:pos x="T52" y="T53"/>
                    </a:cxn>
                    <a:cxn ang="T89">
                      <a:pos x="T54" y="T55"/>
                    </a:cxn>
                    <a:cxn ang="T90">
                      <a:pos x="T56" y="T57"/>
                    </a:cxn>
                    <a:cxn ang="T91">
                      <a:pos x="T58" y="T59"/>
                    </a:cxn>
                    <a:cxn ang="T92">
                      <a:pos x="T60" y="T61"/>
                    </a:cxn>
                  </a:cxnLst>
                  <a:rect l="0" t="0" r="r" b="b"/>
                  <a:pathLst>
                    <a:path w="823" h="431">
                      <a:moveTo>
                        <a:pt x="815" y="27"/>
                      </a:moveTo>
                      <a:lnTo>
                        <a:pt x="822" y="350"/>
                      </a:lnTo>
                      <a:lnTo>
                        <a:pt x="746" y="382"/>
                      </a:lnTo>
                      <a:lnTo>
                        <a:pt x="676" y="404"/>
                      </a:lnTo>
                      <a:lnTo>
                        <a:pt x="619" y="415"/>
                      </a:lnTo>
                      <a:lnTo>
                        <a:pt x="571" y="421"/>
                      </a:lnTo>
                      <a:lnTo>
                        <a:pt x="517" y="427"/>
                      </a:lnTo>
                      <a:lnTo>
                        <a:pt x="427" y="430"/>
                      </a:lnTo>
                      <a:lnTo>
                        <a:pt x="344" y="423"/>
                      </a:lnTo>
                      <a:lnTo>
                        <a:pt x="259" y="410"/>
                      </a:lnTo>
                      <a:lnTo>
                        <a:pt x="177" y="388"/>
                      </a:lnTo>
                      <a:lnTo>
                        <a:pt x="105" y="358"/>
                      </a:lnTo>
                      <a:lnTo>
                        <a:pt x="41" y="325"/>
                      </a:lnTo>
                      <a:lnTo>
                        <a:pt x="0" y="294"/>
                      </a:lnTo>
                      <a:lnTo>
                        <a:pt x="0" y="0"/>
                      </a:lnTo>
                      <a:lnTo>
                        <a:pt x="46" y="25"/>
                      </a:lnTo>
                      <a:lnTo>
                        <a:pt x="105" y="47"/>
                      </a:lnTo>
                      <a:lnTo>
                        <a:pt x="175" y="66"/>
                      </a:lnTo>
                      <a:lnTo>
                        <a:pt x="244" y="81"/>
                      </a:lnTo>
                      <a:lnTo>
                        <a:pt x="314" y="89"/>
                      </a:lnTo>
                      <a:lnTo>
                        <a:pt x="361" y="93"/>
                      </a:lnTo>
                      <a:lnTo>
                        <a:pt x="401" y="95"/>
                      </a:lnTo>
                      <a:lnTo>
                        <a:pt x="471" y="95"/>
                      </a:lnTo>
                      <a:lnTo>
                        <a:pt x="515" y="92"/>
                      </a:lnTo>
                      <a:lnTo>
                        <a:pt x="555" y="87"/>
                      </a:lnTo>
                      <a:lnTo>
                        <a:pt x="600" y="84"/>
                      </a:lnTo>
                      <a:lnTo>
                        <a:pt x="640" y="76"/>
                      </a:lnTo>
                      <a:lnTo>
                        <a:pt x="689" y="67"/>
                      </a:lnTo>
                      <a:lnTo>
                        <a:pt x="733" y="55"/>
                      </a:lnTo>
                      <a:lnTo>
                        <a:pt x="777" y="41"/>
                      </a:lnTo>
                      <a:lnTo>
                        <a:pt x="815" y="27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" name="Freeform 20"/>
                <p:cNvSpPr>
                  <a:spLocks/>
                </p:cNvSpPr>
                <p:nvPr/>
              </p:nvSpPr>
              <p:spPr bwMode="auto">
                <a:xfrm>
                  <a:off x="154" y="1349"/>
                  <a:ext cx="551" cy="339"/>
                </a:xfrm>
                <a:custGeom>
                  <a:avLst/>
                  <a:gdLst>
                    <a:gd name="T0" fmla="*/ 16 w 551"/>
                    <a:gd name="T1" fmla="*/ 53 h 339"/>
                    <a:gd name="T2" fmla="*/ 0 w 551"/>
                    <a:gd name="T3" fmla="*/ 122 h 339"/>
                    <a:gd name="T4" fmla="*/ 10 w 551"/>
                    <a:gd name="T5" fmla="*/ 146 h 339"/>
                    <a:gd name="T6" fmla="*/ 33 w 551"/>
                    <a:gd name="T7" fmla="*/ 183 h 339"/>
                    <a:gd name="T8" fmla="*/ 57 w 551"/>
                    <a:gd name="T9" fmla="*/ 216 h 339"/>
                    <a:gd name="T10" fmla="*/ 85 w 551"/>
                    <a:gd name="T11" fmla="*/ 244 h 339"/>
                    <a:gd name="T12" fmla="*/ 120 w 551"/>
                    <a:gd name="T13" fmla="*/ 271 h 339"/>
                    <a:gd name="T14" fmla="*/ 153 w 551"/>
                    <a:gd name="T15" fmla="*/ 290 h 339"/>
                    <a:gd name="T16" fmla="*/ 189 w 551"/>
                    <a:gd name="T17" fmla="*/ 308 h 339"/>
                    <a:gd name="T18" fmla="*/ 235 w 551"/>
                    <a:gd name="T19" fmla="*/ 324 h 339"/>
                    <a:gd name="T20" fmla="*/ 270 w 551"/>
                    <a:gd name="T21" fmla="*/ 332 h 339"/>
                    <a:gd name="T22" fmla="*/ 312 w 551"/>
                    <a:gd name="T23" fmla="*/ 338 h 339"/>
                    <a:gd name="T24" fmla="*/ 351 w 551"/>
                    <a:gd name="T25" fmla="*/ 338 h 339"/>
                    <a:gd name="T26" fmla="*/ 393 w 551"/>
                    <a:gd name="T27" fmla="*/ 333 h 339"/>
                    <a:gd name="T28" fmla="*/ 436 w 551"/>
                    <a:gd name="T29" fmla="*/ 321 h 339"/>
                    <a:gd name="T30" fmla="*/ 475 w 551"/>
                    <a:gd name="T31" fmla="*/ 302 h 339"/>
                    <a:gd name="T32" fmla="*/ 498 w 551"/>
                    <a:gd name="T33" fmla="*/ 286 h 339"/>
                    <a:gd name="T34" fmla="*/ 526 w 551"/>
                    <a:gd name="T35" fmla="*/ 262 h 339"/>
                    <a:gd name="T36" fmla="*/ 541 w 551"/>
                    <a:gd name="T37" fmla="*/ 243 h 339"/>
                    <a:gd name="T38" fmla="*/ 550 w 551"/>
                    <a:gd name="T39" fmla="*/ 226 h 339"/>
                    <a:gd name="T40" fmla="*/ 550 w 551"/>
                    <a:gd name="T41" fmla="*/ 208 h 339"/>
                    <a:gd name="T42" fmla="*/ 544 w 551"/>
                    <a:gd name="T43" fmla="*/ 187 h 339"/>
                    <a:gd name="T44" fmla="*/ 532 w 551"/>
                    <a:gd name="T45" fmla="*/ 170 h 339"/>
                    <a:gd name="T46" fmla="*/ 523 w 551"/>
                    <a:gd name="T47" fmla="*/ 135 h 339"/>
                    <a:gd name="T48" fmla="*/ 519 w 551"/>
                    <a:gd name="T49" fmla="*/ 116 h 339"/>
                    <a:gd name="T50" fmla="*/ 267 w 551"/>
                    <a:gd name="T51" fmla="*/ 132 h 339"/>
                    <a:gd name="T52" fmla="*/ 234 w 551"/>
                    <a:gd name="T53" fmla="*/ 126 h 339"/>
                    <a:gd name="T54" fmla="*/ 193 w 551"/>
                    <a:gd name="T55" fmla="*/ 113 h 339"/>
                    <a:gd name="T56" fmla="*/ 162 w 551"/>
                    <a:gd name="T57" fmla="*/ 97 h 339"/>
                    <a:gd name="T58" fmla="*/ 129 w 551"/>
                    <a:gd name="T59" fmla="*/ 77 h 339"/>
                    <a:gd name="T60" fmla="*/ 97 w 551"/>
                    <a:gd name="T61" fmla="*/ 48 h 339"/>
                    <a:gd name="T62" fmla="*/ 78 w 551"/>
                    <a:gd name="T63" fmla="*/ 24 h 339"/>
                    <a:gd name="T64" fmla="*/ 60 w 551"/>
                    <a:gd name="T65" fmla="*/ 0 h 339"/>
                    <a:gd name="T66" fmla="*/ 16 w 551"/>
                    <a:gd name="T67" fmla="*/ 53 h 339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</a:gdLst>
                  <a:ahLst/>
                  <a:cxnLst>
                    <a:cxn ang="T68">
                      <a:pos x="T0" y="T1"/>
                    </a:cxn>
                    <a:cxn ang="T69">
                      <a:pos x="T2" y="T3"/>
                    </a:cxn>
                    <a:cxn ang="T70">
                      <a:pos x="T4" y="T5"/>
                    </a:cxn>
                    <a:cxn ang="T71">
                      <a:pos x="T6" y="T7"/>
                    </a:cxn>
                    <a:cxn ang="T72">
                      <a:pos x="T8" y="T9"/>
                    </a:cxn>
                    <a:cxn ang="T73">
                      <a:pos x="T10" y="T11"/>
                    </a:cxn>
                    <a:cxn ang="T74">
                      <a:pos x="T12" y="T13"/>
                    </a:cxn>
                    <a:cxn ang="T75">
                      <a:pos x="T14" y="T15"/>
                    </a:cxn>
                    <a:cxn ang="T76">
                      <a:pos x="T16" y="T17"/>
                    </a:cxn>
                    <a:cxn ang="T77">
                      <a:pos x="T18" y="T19"/>
                    </a:cxn>
                    <a:cxn ang="T78">
                      <a:pos x="T20" y="T21"/>
                    </a:cxn>
                    <a:cxn ang="T79">
                      <a:pos x="T22" y="T23"/>
                    </a:cxn>
                    <a:cxn ang="T80">
                      <a:pos x="T24" y="T25"/>
                    </a:cxn>
                    <a:cxn ang="T81">
                      <a:pos x="T26" y="T27"/>
                    </a:cxn>
                    <a:cxn ang="T82">
                      <a:pos x="T28" y="T29"/>
                    </a:cxn>
                    <a:cxn ang="T83">
                      <a:pos x="T30" y="T31"/>
                    </a:cxn>
                    <a:cxn ang="T84">
                      <a:pos x="T32" y="T33"/>
                    </a:cxn>
                    <a:cxn ang="T85">
                      <a:pos x="T34" y="T35"/>
                    </a:cxn>
                    <a:cxn ang="T86">
                      <a:pos x="T36" y="T37"/>
                    </a:cxn>
                    <a:cxn ang="T87">
                      <a:pos x="T38" y="T39"/>
                    </a:cxn>
                    <a:cxn ang="T88">
                      <a:pos x="T40" y="T41"/>
                    </a:cxn>
                    <a:cxn ang="T89">
                      <a:pos x="T42" y="T43"/>
                    </a:cxn>
                    <a:cxn ang="T90">
                      <a:pos x="T44" y="T45"/>
                    </a:cxn>
                    <a:cxn ang="T91">
                      <a:pos x="T46" y="T47"/>
                    </a:cxn>
                    <a:cxn ang="T92">
                      <a:pos x="T48" y="T49"/>
                    </a:cxn>
                    <a:cxn ang="T93">
                      <a:pos x="T50" y="T51"/>
                    </a:cxn>
                    <a:cxn ang="T94">
                      <a:pos x="T52" y="T53"/>
                    </a:cxn>
                    <a:cxn ang="T95">
                      <a:pos x="T54" y="T55"/>
                    </a:cxn>
                    <a:cxn ang="T96">
                      <a:pos x="T56" y="T57"/>
                    </a:cxn>
                    <a:cxn ang="T97">
                      <a:pos x="T58" y="T59"/>
                    </a:cxn>
                    <a:cxn ang="T98">
                      <a:pos x="T60" y="T61"/>
                    </a:cxn>
                    <a:cxn ang="T99">
                      <a:pos x="T62" y="T63"/>
                    </a:cxn>
                    <a:cxn ang="T100">
                      <a:pos x="T64" y="T65"/>
                    </a:cxn>
                    <a:cxn ang="T101">
                      <a:pos x="T66" y="T67"/>
                    </a:cxn>
                  </a:cxnLst>
                  <a:rect l="0" t="0" r="r" b="b"/>
                  <a:pathLst>
                    <a:path w="551" h="339">
                      <a:moveTo>
                        <a:pt x="16" y="53"/>
                      </a:moveTo>
                      <a:lnTo>
                        <a:pt x="0" y="122"/>
                      </a:lnTo>
                      <a:lnTo>
                        <a:pt x="10" y="146"/>
                      </a:lnTo>
                      <a:lnTo>
                        <a:pt x="33" y="183"/>
                      </a:lnTo>
                      <a:lnTo>
                        <a:pt x="57" y="216"/>
                      </a:lnTo>
                      <a:lnTo>
                        <a:pt x="85" y="244"/>
                      </a:lnTo>
                      <a:lnTo>
                        <a:pt x="120" y="271"/>
                      </a:lnTo>
                      <a:lnTo>
                        <a:pt x="153" y="290"/>
                      </a:lnTo>
                      <a:lnTo>
                        <a:pt x="189" y="308"/>
                      </a:lnTo>
                      <a:lnTo>
                        <a:pt x="235" y="324"/>
                      </a:lnTo>
                      <a:lnTo>
                        <a:pt x="270" y="332"/>
                      </a:lnTo>
                      <a:lnTo>
                        <a:pt x="312" y="338"/>
                      </a:lnTo>
                      <a:lnTo>
                        <a:pt x="351" y="338"/>
                      </a:lnTo>
                      <a:lnTo>
                        <a:pt x="393" y="333"/>
                      </a:lnTo>
                      <a:lnTo>
                        <a:pt x="436" y="321"/>
                      </a:lnTo>
                      <a:lnTo>
                        <a:pt x="475" y="302"/>
                      </a:lnTo>
                      <a:lnTo>
                        <a:pt x="498" y="286"/>
                      </a:lnTo>
                      <a:lnTo>
                        <a:pt x="526" y="262"/>
                      </a:lnTo>
                      <a:lnTo>
                        <a:pt x="541" y="243"/>
                      </a:lnTo>
                      <a:lnTo>
                        <a:pt x="550" y="226"/>
                      </a:lnTo>
                      <a:lnTo>
                        <a:pt x="550" y="208"/>
                      </a:lnTo>
                      <a:lnTo>
                        <a:pt x="544" y="187"/>
                      </a:lnTo>
                      <a:lnTo>
                        <a:pt x="532" y="170"/>
                      </a:lnTo>
                      <a:lnTo>
                        <a:pt x="523" y="135"/>
                      </a:lnTo>
                      <a:lnTo>
                        <a:pt x="519" y="116"/>
                      </a:lnTo>
                      <a:lnTo>
                        <a:pt x="267" y="132"/>
                      </a:lnTo>
                      <a:lnTo>
                        <a:pt x="234" y="126"/>
                      </a:lnTo>
                      <a:lnTo>
                        <a:pt x="193" y="113"/>
                      </a:lnTo>
                      <a:lnTo>
                        <a:pt x="162" y="97"/>
                      </a:lnTo>
                      <a:lnTo>
                        <a:pt x="129" y="77"/>
                      </a:lnTo>
                      <a:lnTo>
                        <a:pt x="97" y="48"/>
                      </a:lnTo>
                      <a:lnTo>
                        <a:pt x="78" y="24"/>
                      </a:lnTo>
                      <a:lnTo>
                        <a:pt x="60" y="0"/>
                      </a:lnTo>
                      <a:lnTo>
                        <a:pt x="16" y="53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" name="Freeform 21"/>
                <p:cNvSpPr>
                  <a:spLocks/>
                </p:cNvSpPr>
                <p:nvPr/>
              </p:nvSpPr>
              <p:spPr bwMode="auto">
                <a:xfrm>
                  <a:off x="134" y="935"/>
                  <a:ext cx="475" cy="552"/>
                </a:xfrm>
                <a:custGeom>
                  <a:avLst/>
                  <a:gdLst>
                    <a:gd name="T0" fmla="*/ 474 w 475"/>
                    <a:gd name="T1" fmla="*/ 0 h 552"/>
                    <a:gd name="T2" fmla="*/ 474 w 475"/>
                    <a:gd name="T3" fmla="*/ 294 h 552"/>
                    <a:gd name="T4" fmla="*/ 446 w 475"/>
                    <a:gd name="T5" fmla="*/ 291 h 552"/>
                    <a:gd name="T6" fmla="*/ 411 w 475"/>
                    <a:gd name="T7" fmla="*/ 293 h 552"/>
                    <a:gd name="T8" fmla="*/ 353 w 475"/>
                    <a:gd name="T9" fmla="*/ 299 h 552"/>
                    <a:gd name="T10" fmla="*/ 296 w 475"/>
                    <a:gd name="T11" fmla="*/ 310 h 552"/>
                    <a:gd name="T12" fmla="*/ 243 w 475"/>
                    <a:gd name="T13" fmla="*/ 323 h 552"/>
                    <a:gd name="T14" fmla="*/ 200 w 475"/>
                    <a:gd name="T15" fmla="*/ 339 h 552"/>
                    <a:gd name="T16" fmla="*/ 149 w 475"/>
                    <a:gd name="T17" fmla="*/ 364 h 552"/>
                    <a:gd name="T18" fmla="*/ 110 w 475"/>
                    <a:gd name="T19" fmla="*/ 390 h 552"/>
                    <a:gd name="T20" fmla="*/ 81 w 475"/>
                    <a:gd name="T21" fmla="*/ 415 h 552"/>
                    <a:gd name="T22" fmla="*/ 60 w 475"/>
                    <a:gd name="T23" fmla="*/ 439 h 552"/>
                    <a:gd name="T24" fmla="*/ 47 w 475"/>
                    <a:gd name="T25" fmla="*/ 461 h 552"/>
                    <a:gd name="T26" fmla="*/ 35 w 475"/>
                    <a:gd name="T27" fmla="*/ 488 h 552"/>
                    <a:gd name="T28" fmla="*/ 30 w 475"/>
                    <a:gd name="T29" fmla="*/ 513 h 552"/>
                    <a:gd name="T30" fmla="*/ 23 w 475"/>
                    <a:gd name="T31" fmla="*/ 551 h 552"/>
                    <a:gd name="T32" fmla="*/ 17 w 475"/>
                    <a:gd name="T33" fmla="*/ 518 h 552"/>
                    <a:gd name="T34" fmla="*/ 8 w 475"/>
                    <a:gd name="T35" fmla="*/ 481 h 552"/>
                    <a:gd name="T36" fmla="*/ 5 w 475"/>
                    <a:gd name="T37" fmla="*/ 453 h 552"/>
                    <a:gd name="T38" fmla="*/ 0 w 475"/>
                    <a:gd name="T39" fmla="*/ 420 h 552"/>
                    <a:gd name="T40" fmla="*/ 2 w 475"/>
                    <a:gd name="T41" fmla="*/ 393 h 552"/>
                    <a:gd name="T42" fmla="*/ 8 w 475"/>
                    <a:gd name="T43" fmla="*/ 361 h 552"/>
                    <a:gd name="T44" fmla="*/ 15 w 475"/>
                    <a:gd name="T45" fmla="*/ 317 h 552"/>
                    <a:gd name="T46" fmla="*/ 30 w 475"/>
                    <a:gd name="T47" fmla="*/ 279 h 552"/>
                    <a:gd name="T48" fmla="*/ 50 w 475"/>
                    <a:gd name="T49" fmla="*/ 238 h 552"/>
                    <a:gd name="T50" fmla="*/ 75 w 475"/>
                    <a:gd name="T51" fmla="*/ 196 h 552"/>
                    <a:gd name="T52" fmla="*/ 111 w 475"/>
                    <a:gd name="T53" fmla="*/ 152 h 552"/>
                    <a:gd name="T54" fmla="*/ 152 w 475"/>
                    <a:gd name="T55" fmla="*/ 116 h 552"/>
                    <a:gd name="T56" fmla="*/ 188 w 475"/>
                    <a:gd name="T57" fmla="*/ 87 h 552"/>
                    <a:gd name="T58" fmla="*/ 233 w 475"/>
                    <a:gd name="T59" fmla="*/ 60 h 552"/>
                    <a:gd name="T60" fmla="*/ 279 w 475"/>
                    <a:gd name="T61" fmla="*/ 40 h 552"/>
                    <a:gd name="T62" fmla="*/ 333 w 475"/>
                    <a:gd name="T63" fmla="*/ 21 h 552"/>
                    <a:gd name="T64" fmla="*/ 380 w 475"/>
                    <a:gd name="T65" fmla="*/ 10 h 552"/>
                    <a:gd name="T66" fmla="*/ 435 w 475"/>
                    <a:gd name="T67" fmla="*/ 3 h 552"/>
                    <a:gd name="T68" fmla="*/ 474 w 475"/>
                    <a:gd name="T69" fmla="*/ 0 h 552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</a:gdLst>
                  <a:ahLst/>
                  <a:cxnLst>
                    <a:cxn ang="T70">
                      <a:pos x="T0" y="T1"/>
                    </a:cxn>
                    <a:cxn ang="T71">
                      <a:pos x="T2" y="T3"/>
                    </a:cxn>
                    <a:cxn ang="T72">
                      <a:pos x="T4" y="T5"/>
                    </a:cxn>
                    <a:cxn ang="T73">
                      <a:pos x="T6" y="T7"/>
                    </a:cxn>
                    <a:cxn ang="T74">
                      <a:pos x="T8" y="T9"/>
                    </a:cxn>
                    <a:cxn ang="T75">
                      <a:pos x="T10" y="T11"/>
                    </a:cxn>
                    <a:cxn ang="T76">
                      <a:pos x="T12" y="T13"/>
                    </a:cxn>
                    <a:cxn ang="T77">
                      <a:pos x="T14" y="T15"/>
                    </a:cxn>
                    <a:cxn ang="T78">
                      <a:pos x="T16" y="T17"/>
                    </a:cxn>
                    <a:cxn ang="T79">
                      <a:pos x="T18" y="T19"/>
                    </a:cxn>
                    <a:cxn ang="T80">
                      <a:pos x="T20" y="T21"/>
                    </a:cxn>
                    <a:cxn ang="T81">
                      <a:pos x="T22" y="T23"/>
                    </a:cxn>
                    <a:cxn ang="T82">
                      <a:pos x="T24" y="T25"/>
                    </a:cxn>
                    <a:cxn ang="T83">
                      <a:pos x="T26" y="T27"/>
                    </a:cxn>
                    <a:cxn ang="T84">
                      <a:pos x="T28" y="T29"/>
                    </a:cxn>
                    <a:cxn ang="T85">
                      <a:pos x="T30" y="T31"/>
                    </a:cxn>
                    <a:cxn ang="T86">
                      <a:pos x="T32" y="T33"/>
                    </a:cxn>
                    <a:cxn ang="T87">
                      <a:pos x="T34" y="T35"/>
                    </a:cxn>
                    <a:cxn ang="T88">
                      <a:pos x="T36" y="T37"/>
                    </a:cxn>
                    <a:cxn ang="T89">
                      <a:pos x="T38" y="T39"/>
                    </a:cxn>
                    <a:cxn ang="T90">
                      <a:pos x="T40" y="T41"/>
                    </a:cxn>
                    <a:cxn ang="T91">
                      <a:pos x="T42" y="T43"/>
                    </a:cxn>
                    <a:cxn ang="T92">
                      <a:pos x="T44" y="T45"/>
                    </a:cxn>
                    <a:cxn ang="T93">
                      <a:pos x="T46" y="T47"/>
                    </a:cxn>
                    <a:cxn ang="T94">
                      <a:pos x="T48" y="T49"/>
                    </a:cxn>
                    <a:cxn ang="T95">
                      <a:pos x="T50" y="T51"/>
                    </a:cxn>
                    <a:cxn ang="T96">
                      <a:pos x="T52" y="T53"/>
                    </a:cxn>
                    <a:cxn ang="T97">
                      <a:pos x="T54" y="T55"/>
                    </a:cxn>
                    <a:cxn ang="T98">
                      <a:pos x="T56" y="T57"/>
                    </a:cxn>
                    <a:cxn ang="T99">
                      <a:pos x="T58" y="T59"/>
                    </a:cxn>
                    <a:cxn ang="T100">
                      <a:pos x="T60" y="T61"/>
                    </a:cxn>
                    <a:cxn ang="T101">
                      <a:pos x="T62" y="T63"/>
                    </a:cxn>
                    <a:cxn ang="T102">
                      <a:pos x="T64" y="T65"/>
                    </a:cxn>
                    <a:cxn ang="T103">
                      <a:pos x="T66" y="T67"/>
                    </a:cxn>
                    <a:cxn ang="T104">
                      <a:pos x="T68" y="T69"/>
                    </a:cxn>
                  </a:cxnLst>
                  <a:rect l="0" t="0" r="r" b="b"/>
                  <a:pathLst>
                    <a:path w="475" h="552">
                      <a:moveTo>
                        <a:pt x="474" y="0"/>
                      </a:moveTo>
                      <a:lnTo>
                        <a:pt x="474" y="294"/>
                      </a:lnTo>
                      <a:lnTo>
                        <a:pt x="446" y="291"/>
                      </a:lnTo>
                      <a:lnTo>
                        <a:pt x="411" y="293"/>
                      </a:lnTo>
                      <a:lnTo>
                        <a:pt x="353" y="299"/>
                      </a:lnTo>
                      <a:lnTo>
                        <a:pt x="296" y="310"/>
                      </a:lnTo>
                      <a:lnTo>
                        <a:pt x="243" y="323"/>
                      </a:lnTo>
                      <a:lnTo>
                        <a:pt x="200" y="339"/>
                      </a:lnTo>
                      <a:lnTo>
                        <a:pt x="149" y="364"/>
                      </a:lnTo>
                      <a:lnTo>
                        <a:pt x="110" y="390"/>
                      </a:lnTo>
                      <a:lnTo>
                        <a:pt x="81" y="415"/>
                      </a:lnTo>
                      <a:lnTo>
                        <a:pt x="60" y="439"/>
                      </a:lnTo>
                      <a:lnTo>
                        <a:pt x="47" y="461"/>
                      </a:lnTo>
                      <a:lnTo>
                        <a:pt x="35" y="488"/>
                      </a:lnTo>
                      <a:lnTo>
                        <a:pt x="30" y="513"/>
                      </a:lnTo>
                      <a:lnTo>
                        <a:pt x="23" y="551"/>
                      </a:lnTo>
                      <a:lnTo>
                        <a:pt x="17" y="518"/>
                      </a:lnTo>
                      <a:lnTo>
                        <a:pt x="8" y="481"/>
                      </a:lnTo>
                      <a:lnTo>
                        <a:pt x="5" y="453"/>
                      </a:lnTo>
                      <a:lnTo>
                        <a:pt x="0" y="420"/>
                      </a:lnTo>
                      <a:lnTo>
                        <a:pt x="2" y="393"/>
                      </a:lnTo>
                      <a:lnTo>
                        <a:pt x="8" y="361"/>
                      </a:lnTo>
                      <a:lnTo>
                        <a:pt x="15" y="317"/>
                      </a:lnTo>
                      <a:lnTo>
                        <a:pt x="30" y="279"/>
                      </a:lnTo>
                      <a:lnTo>
                        <a:pt x="50" y="238"/>
                      </a:lnTo>
                      <a:lnTo>
                        <a:pt x="75" y="196"/>
                      </a:lnTo>
                      <a:lnTo>
                        <a:pt x="111" y="152"/>
                      </a:lnTo>
                      <a:lnTo>
                        <a:pt x="152" y="116"/>
                      </a:lnTo>
                      <a:lnTo>
                        <a:pt x="188" y="87"/>
                      </a:lnTo>
                      <a:lnTo>
                        <a:pt x="233" y="60"/>
                      </a:lnTo>
                      <a:lnTo>
                        <a:pt x="279" y="40"/>
                      </a:lnTo>
                      <a:lnTo>
                        <a:pt x="333" y="21"/>
                      </a:lnTo>
                      <a:lnTo>
                        <a:pt x="380" y="10"/>
                      </a:lnTo>
                      <a:lnTo>
                        <a:pt x="435" y="3"/>
                      </a:lnTo>
                      <a:lnTo>
                        <a:pt x="474" y="0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" name="Freeform 22"/>
                <p:cNvSpPr>
                  <a:spLocks/>
                </p:cNvSpPr>
                <p:nvPr/>
              </p:nvSpPr>
              <p:spPr bwMode="auto">
                <a:xfrm>
                  <a:off x="422" y="1503"/>
                  <a:ext cx="156" cy="117"/>
                </a:xfrm>
                <a:custGeom>
                  <a:avLst/>
                  <a:gdLst>
                    <a:gd name="T0" fmla="*/ 72 w 156"/>
                    <a:gd name="T1" fmla="*/ 0 h 117"/>
                    <a:gd name="T2" fmla="*/ 21 w 156"/>
                    <a:gd name="T3" fmla="*/ 19 h 117"/>
                    <a:gd name="T4" fmla="*/ 3 w 156"/>
                    <a:gd name="T5" fmla="*/ 45 h 117"/>
                    <a:gd name="T6" fmla="*/ 0 w 156"/>
                    <a:gd name="T7" fmla="*/ 70 h 117"/>
                    <a:gd name="T8" fmla="*/ 0 w 156"/>
                    <a:gd name="T9" fmla="*/ 83 h 117"/>
                    <a:gd name="T10" fmla="*/ 9 w 156"/>
                    <a:gd name="T11" fmla="*/ 99 h 117"/>
                    <a:gd name="T12" fmla="*/ 29 w 156"/>
                    <a:gd name="T13" fmla="*/ 107 h 117"/>
                    <a:gd name="T14" fmla="*/ 50 w 156"/>
                    <a:gd name="T15" fmla="*/ 113 h 117"/>
                    <a:gd name="T16" fmla="*/ 69 w 156"/>
                    <a:gd name="T17" fmla="*/ 116 h 117"/>
                    <a:gd name="T18" fmla="*/ 86 w 156"/>
                    <a:gd name="T19" fmla="*/ 116 h 117"/>
                    <a:gd name="T20" fmla="*/ 114 w 156"/>
                    <a:gd name="T21" fmla="*/ 111 h 117"/>
                    <a:gd name="T22" fmla="*/ 134 w 156"/>
                    <a:gd name="T23" fmla="*/ 106 h 117"/>
                    <a:gd name="T24" fmla="*/ 146 w 156"/>
                    <a:gd name="T25" fmla="*/ 98 h 117"/>
                    <a:gd name="T26" fmla="*/ 153 w 156"/>
                    <a:gd name="T27" fmla="*/ 89 h 117"/>
                    <a:gd name="T28" fmla="*/ 155 w 156"/>
                    <a:gd name="T29" fmla="*/ 78 h 117"/>
                    <a:gd name="T30" fmla="*/ 153 w 156"/>
                    <a:gd name="T31" fmla="*/ 60 h 117"/>
                    <a:gd name="T32" fmla="*/ 146 w 156"/>
                    <a:gd name="T33" fmla="*/ 11 h 117"/>
                    <a:gd name="T34" fmla="*/ 72 w 156"/>
                    <a:gd name="T35" fmla="*/ 0 h 117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156" h="117">
                      <a:moveTo>
                        <a:pt x="72" y="0"/>
                      </a:moveTo>
                      <a:lnTo>
                        <a:pt x="21" y="19"/>
                      </a:lnTo>
                      <a:lnTo>
                        <a:pt x="3" y="45"/>
                      </a:lnTo>
                      <a:lnTo>
                        <a:pt x="0" y="70"/>
                      </a:lnTo>
                      <a:lnTo>
                        <a:pt x="0" y="83"/>
                      </a:lnTo>
                      <a:lnTo>
                        <a:pt x="9" y="99"/>
                      </a:lnTo>
                      <a:lnTo>
                        <a:pt x="29" y="107"/>
                      </a:lnTo>
                      <a:lnTo>
                        <a:pt x="50" y="113"/>
                      </a:lnTo>
                      <a:lnTo>
                        <a:pt x="69" y="116"/>
                      </a:lnTo>
                      <a:lnTo>
                        <a:pt x="86" y="116"/>
                      </a:lnTo>
                      <a:lnTo>
                        <a:pt x="114" y="111"/>
                      </a:lnTo>
                      <a:lnTo>
                        <a:pt x="134" y="106"/>
                      </a:lnTo>
                      <a:lnTo>
                        <a:pt x="146" y="98"/>
                      </a:lnTo>
                      <a:lnTo>
                        <a:pt x="153" y="89"/>
                      </a:lnTo>
                      <a:lnTo>
                        <a:pt x="155" y="78"/>
                      </a:lnTo>
                      <a:lnTo>
                        <a:pt x="153" y="60"/>
                      </a:lnTo>
                      <a:lnTo>
                        <a:pt x="146" y="11"/>
                      </a:lnTo>
                      <a:lnTo>
                        <a:pt x="72" y="0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9" name="Freeform 23"/>
                <p:cNvSpPr>
                  <a:spLocks/>
                </p:cNvSpPr>
                <p:nvPr/>
              </p:nvSpPr>
              <p:spPr bwMode="auto">
                <a:xfrm>
                  <a:off x="494" y="1516"/>
                  <a:ext cx="88" cy="74"/>
                </a:xfrm>
                <a:custGeom>
                  <a:avLst/>
                  <a:gdLst>
                    <a:gd name="T0" fmla="*/ 87 w 88"/>
                    <a:gd name="T1" fmla="*/ 67 h 74"/>
                    <a:gd name="T2" fmla="*/ 76 w 88"/>
                    <a:gd name="T3" fmla="*/ 0 h 74"/>
                    <a:gd name="T4" fmla="*/ 33 w 88"/>
                    <a:gd name="T5" fmla="*/ 5 h 74"/>
                    <a:gd name="T6" fmla="*/ 0 w 88"/>
                    <a:gd name="T7" fmla="*/ 8 h 74"/>
                    <a:gd name="T8" fmla="*/ 9 w 88"/>
                    <a:gd name="T9" fmla="*/ 73 h 74"/>
                    <a:gd name="T10" fmla="*/ 12 w 88"/>
                    <a:gd name="T11" fmla="*/ 57 h 74"/>
                    <a:gd name="T12" fmla="*/ 22 w 88"/>
                    <a:gd name="T13" fmla="*/ 47 h 74"/>
                    <a:gd name="T14" fmla="*/ 40 w 88"/>
                    <a:gd name="T15" fmla="*/ 43 h 74"/>
                    <a:gd name="T16" fmla="*/ 60 w 88"/>
                    <a:gd name="T17" fmla="*/ 44 h 74"/>
                    <a:gd name="T18" fmla="*/ 76 w 88"/>
                    <a:gd name="T19" fmla="*/ 51 h 74"/>
                    <a:gd name="T20" fmla="*/ 87 w 88"/>
                    <a:gd name="T21" fmla="*/ 67 h 74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88" h="74">
                      <a:moveTo>
                        <a:pt x="87" y="67"/>
                      </a:moveTo>
                      <a:lnTo>
                        <a:pt x="76" y="0"/>
                      </a:lnTo>
                      <a:lnTo>
                        <a:pt x="33" y="5"/>
                      </a:lnTo>
                      <a:lnTo>
                        <a:pt x="0" y="8"/>
                      </a:lnTo>
                      <a:lnTo>
                        <a:pt x="9" y="73"/>
                      </a:lnTo>
                      <a:lnTo>
                        <a:pt x="12" y="57"/>
                      </a:lnTo>
                      <a:lnTo>
                        <a:pt x="22" y="47"/>
                      </a:lnTo>
                      <a:lnTo>
                        <a:pt x="40" y="43"/>
                      </a:lnTo>
                      <a:lnTo>
                        <a:pt x="60" y="44"/>
                      </a:lnTo>
                      <a:lnTo>
                        <a:pt x="76" y="51"/>
                      </a:lnTo>
                      <a:lnTo>
                        <a:pt x="87" y="67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" name="Freeform 24"/>
                <p:cNvSpPr>
                  <a:spLocks/>
                </p:cNvSpPr>
                <p:nvPr/>
              </p:nvSpPr>
              <p:spPr bwMode="auto">
                <a:xfrm>
                  <a:off x="386" y="1295"/>
                  <a:ext cx="319" cy="286"/>
                </a:xfrm>
                <a:custGeom>
                  <a:avLst/>
                  <a:gdLst>
                    <a:gd name="T0" fmla="*/ 317 w 319"/>
                    <a:gd name="T1" fmla="*/ 275 h 286"/>
                    <a:gd name="T2" fmla="*/ 315 w 319"/>
                    <a:gd name="T3" fmla="*/ 254 h 286"/>
                    <a:gd name="T4" fmla="*/ 306 w 319"/>
                    <a:gd name="T5" fmla="*/ 235 h 286"/>
                    <a:gd name="T6" fmla="*/ 299 w 319"/>
                    <a:gd name="T7" fmla="*/ 219 h 286"/>
                    <a:gd name="T8" fmla="*/ 294 w 319"/>
                    <a:gd name="T9" fmla="*/ 194 h 286"/>
                    <a:gd name="T10" fmla="*/ 288 w 319"/>
                    <a:gd name="T11" fmla="*/ 161 h 286"/>
                    <a:gd name="T12" fmla="*/ 284 w 319"/>
                    <a:gd name="T13" fmla="*/ 126 h 286"/>
                    <a:gd name="T14" fmla="*/ 281 w 319"/>
                    <a:gd name="T15" fmla="*/ 94 h 286"/>
                    <a:gd name="T16" fmla="*/ 279 w 319"/>
                    <a:gd name="T17" fmla="*/ 67 h 286"/>
                    <a:gd name="T18" fmla="*/ 278 w 319"/>
                    <a:gd name="T19" fmla="*/ 43 h 286"/>
                    <a:gd name="T20" fmla="*/ 270 w 319"/>
                    <a:gd name="T21" fmla="*/ 29 h 286"/>
                    <a:gd name="T22" fmla="*/ 255 w 319"/>
                    <a:gd name="T23" fmla="*/ 16 h 286"/>
                    <a:gd name="T24" fmla="*/ 240 w 319"/>
                    <a:gd name="T25" fmla="*/ 9 h 286"/>
                    <a:gd name="T26" fmla="*/ 216 w 319"/>
                    <a:gd name="T27" fmla="*/ 2 h 286"/>
                    <a:gd name="T28" fmla="*/ 189 w 319"/>
                    <a:gd name="T29" fmla="*/ 0 h 286"/>
                    <a:gd name="T30" fmla="*/ 147 w 319"/>
                    <a:gd name="T31" fmla="*/ 0 h 286"/>
                    <a:gd name="T32" fmla="*/ 110 w 319"/>
                    <a:gd name="T33" fmla="*/ 2 h 286"/>
                    <a:gd name="T34" fmla="*/ 74 w 319"/>
                    <a:gd name="T35" fmla="*/ 9 h 286"/>
                    <a:gd name="T36" fmla="*/ 41 w 319"/>
                    <a:gd name="T37" fmla="*/ 21 h 286"/>
                    <a:gd name="T38" fmla="*/ 20 w 319"/>
                    <a:gd name="T39" fmla="*/ 35 h 286"/>
                    <a:gd name="T40" fmla="*/ 8 w 319"/>
                    <a:gd name="T41" fmla="*/ 47 h 286"/>
                    <a:gd name="T42" fmla="*/ 0 w 319"/>
                    <a:gd name="T43" fmla="*/ 61 h 286"/>
                    <a:gd name="T44" fmla="*/ 2 w 319"/>
                    <a:gd name="T45" fmla="*/ 75 h 286"/>
                    <a:gd name="T46" fmla="*/ 5 w 319"/>
                    <a:gd name="T47" fmla="*/ 89 h 286"/>
                    <a:gd name="T48" fmla="*/ 15 w 319"/>
                    <a:gd name="T49" fmla="*/ 104 h 286"/>
                    <a:gd name="T50" fmla="*/ 23 w 319"/>
                    <a:gd name="T51" fmla="*/ 123 h 286"/>
                    <a:gd name="T52" fmla="*/ 27 w 319"/>
                    <a:gd name="T53" fmla="*/ 149 h 286"/>
                    <a:gd name="T54" fmla="*/ 30 w 319"/>
                    <a:gd name="T55" fmla="*/ 176 h 286"/>
                    <a:gd name="T56" fmla="*/ 35 w 319"/>
                    <a:gd name="T57" fmla="*/ 200 h 286"/>
                    <a:gd name="T58" fmla="*/ 36 w 319"/>
                    <a:gd name="T59" fmla="*/ 235 h 286"/>
                    <a:gd name="T60" fmla="*/ 38 w 319"/>
                    <a:gd name="T61" fmla="*/ 265 h 286"/>
                    <a:gd name="T62" fmla="*/ 38 w 319"/>
                    <a:gd name="T63" fmla="*/ 285 h 286"/>
                    <a:gd name="T64" fmla="*/ 48 w 319"/>
                    <a:gd name="T65" fmla="*/ 260 h 286"/>
                    <a:gd name="T66" fmla="*/ 68 w 319"/>
                    <a:gd name="T67" fmla="*/ 248 h 286"/>
                    <a:gd name="T68" fmla="*/ 86 w 319"/>
                    <a:gd name="T69" fmla="*/ 241 h 286"/>
                    <a:gd name="T70" fmla="*/ 108 w 319"/>
                    <a:gd name="T71" fmla="*/ 236 h 286"/>
                    <a:gd name="T72" fmla="*/ 143 w 319"/>
                    <a:gd name="T73" fmla="*/ 229 h 286"/>
                    <a:gd name="T74" fmla="*/ 177 w 319"/>
                    <a:gd name="T75" fmla="*/ 228 h 286"/>
                    <a:gd name="T76" fmla="*/ 197 w 319"/>
                    <a:gd name="T77" fmla="*/ 228 h 286"/>
                    <a:gd name="T78" fmla="*/ 228 w 319"/>
                    <a:gd name="T79" fmla="*/ 230 h 286"/>
                    <a:gd name="T80" fmla="*/ 264 w 319"/>
                    <a:gd name="T81" fmla="*/ 237 h 286"/>
                    <a:gd name="T82" fmla="*/ 287 w 319"/>
                    <a:gd name="T83" fmla="*/ 246 h 286"/>
                    <a:gd name="T84" fmla="*/ 302 w 319"/>
                    <a:gd name="T85" fmla="*/ 255 h 286"/>
                    <a:gd name="T86" fmla="*/ 318 w 319"/>
                    <a:gd name="T87" fmla="*/ 268 h 28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0" t="0" r="r" b="b"/>
                  <a:pathLst>
                    <a:path w="319" h="286">
                      <a:moveTo>
                        <a:pt x="317" y="275"/>
                      </a:moveTo>
                      <a:lnTo>
                        <a:pt x="315" y="254"/>
                      </a:lnTo>
                      <a:lnTo>
                        <a:pt x="306" y="235"/>
                      </a:lnTo>
                      <a:lnTo>
                        <a:pt x="299" y="219"/>
                      </a:lnTo>
                      <a:lnTo>
                        <a:pt x="294" y="194"/>
                      </a:lnTo>
                      <a:lnTo>
                        <a:pt x="288" y="161"/>
                      </a:lnTo>
                      <a:lnTo>
                        <a:pt x="284" y="126"/>
                      </a:lnTo>
                      <a:lnTo>
                        <a:pt x="281" y="94"/>
                      </a:lnTo>
                      <a:lnTo>
                        <a:pt x="279" y="67"/>
                      </a:lnTo>
                      <a:lnTo>
                        <a:pt x="278" y="43"/>
                      </a:lnTo>
                      <a:lnTo>
                        <a:pt x="270" y="29"/>
                      </a:lnTo>
                      <a:lnTo>
                        <a:pt x="255" y="16"/>
                      </a:lnTo>
                      <a:lnTo>
                        <a:pt x="240" y="9"/>
                      </a:lnTo>
                      <a:lnTo>
                        <a:pt x="216" y="2"/>
                      </a:lnTo>
                      <a:lnTo>
                        <a:pt x="189" y="0"/>
                      </a:lnTo>
                      <a:lnTo>
                        <a:pt x="147" y="0"/>
                      </a:lnTo>
                      <a:lnTo>
                        <a:pt x="110" y="2"/>
                      </a:lnTo>
                      <a:lnTo>
                        <a:pt x="74" y="9"/>
                      </a:lnTo>
                      <a:lnTo>
                        <a:pt x="41" y="21"/>
                      </a:lnTo>
                      <a:lnTo>
                        <a:pt x="20" y="35"/>
                      </a:lnTo>
                      <a:lnTo>
                        <a:pt x="8" y="47"/>
                      </a:lnTo>
                      <a:lnTo>
                        <a:pt x="0" y="61"/>
                      </a:lnTo>
                      <a:lnTo>
                        <a:pt x="2" y="75"/>
                      </a:lnTo>
                      <a:lnTo>
                        <a:pt x="5" y="89"/>
                      </a:lnTo>
                      <a:lnTo>
                        <a:pt x="15" y="104"/>
                      </a:lnTo>
                      <a:lnTo>
                        <a:pt x="23" y="123"/>
                      </a:lnTo>
                      <a:lnTo>
                        <a:pt x="27" y="149"/>
                      </a:lnTo>
                      <a:lnTo>
                        <a:pt x="30" y="176"/>
                      </a:lnTo>
                      <a:lnTo>
                        <a:pt x="35" y="200"/>
                      </a:lnTo>
                      <a:lnTo>
                        <a:pt x="36" y="235"/>
                      </a:lnTo>
                      <a:lnTo>
                        <a:pt x="38" y="265"/>
                      </a:lnTo>
                      <a:lnTo>
                        <a:pt x="38" y="285"/>
                      </a:lnTo>
                      <a:lnTo>
                        <a:pt x="48" y="260"/>
                      </a:lnTo>
                      <a:lnTo>
                        <a:pt x="68" y="248"/>
                      </a:lnTo>
                      <a:lnTo>
                        <a:pt x="86" y="241"/>
                      </a:lnTo>
                      <a:lnTo>
                        <a:pt x="108" y="236"/>
                      </a:lnTo>
                      <a:lnTo>
                        <a:pt x="143" y="229"/>
                      </a:lnTo>
                      <a:lnTo>
                        <a:pt x="177" y="228"/>
                      </a:lnTo>
                      <a:lnTo>
                        <a:pt x="197" y="228"/>
                      </a:lnTo>
                      <a:lnTo>
                        <a:pt x="228" y="230"/>
                      </a:lnTo>
                      <a:lnTo>
                        <a:pt x="264" y="237"/>
                      </a:lnTo>
                      <a:lnTo>
                        <a:pt x="287" y="246"/>
                      </a:lnTo>
                      <a:lnTo>
                        <a:pt x="302" y="255"/>
                      </a:lnTo>
                      <a:lnTo>
                        <a:pt x="318" y="268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" name="Freeform 25"/>
                <p:cNvSpPr>
                  <a:spLocks/>
                </p:cNvSpPr>
                <p:nvPr/>
              </p:nvSpPr>
              <p:spPr bwMode="auto">
                <a:xfrm>
                  <a:off x="5101" y="1353"/>
                  <a:ext cx="551" cy="335"/>
                </a:xfrm>
                <a:custGeom>
                  <a:avLst/>
                  <a:gdLst>
                    <a:gd name="T0" fmla="*/ 534 w 551"/>
                    <a:gd name="T1" fmla="*/ 48 h 335"/>
                    <a:gd name="T2" fmla="*/ 550 w 551"/>
                    <a:gd name="T3" fmla="*/ 117 h 335"/>
                    <a:gd name="T4" fmla="*/ 540 w 551"/>
                    <a:gd name="T5" fmla="*/ 142 h 335"/>
                    <a:gd name="T6" fmla="*/ 517 w 551"/>
                    <a:gd name="T7" fmla="*/ 179 h 335"/>
                    <a:gd name="T8" fmla="*/ 493 w 551"/>
                    <a:gd name="T9" fmla="*/ 212 h 335"/>
                    <a:gd name="T10" fmla="*/ 465 w 551"/>
                    <a:gd name="T11" fmla="*/ 239 h 335"/>
                    <a:gd name="T12" fmla="*/ 430 w 551"/>
                    <a:gd name="T13" fmla="*/ 267 h 335"/>
                    <a:gd name="T14" fmla="*/ 397 w 551"/>
                    <a:gd name="T15" fmla="*/ 286 h 335"/>
                    <a:gd name="T16" fmla="*/ 361 w 551"/>
                    <a:gd name="T17" fmla="*/ 304 h 335"/>
                    <a:gd name="T18" fmla="*/ 315 w 551"/>
                    <a:gd name="T19" fmla="*/ 320 h 335"/>
                    <a:gd name="T20" fmla="*/ 280 w 551"/>
                    <a:gd name="T21" fmla="*/ 328 h 335"/>
                    <a:gd name="T22" fmla="*/ 238 w 551"/>
                    <a:gd name="T23" fmla="*/ 334 h 335"/>
                    <a:gd name="T24" fmla="*/ 199 w 551"/>
                    <a:gd name="T25" fmla="*/ 334 h 335"/>
                    <a:gd name="T26" fmla="*/ 157 w 551"/>
                    <a:gd name="T27" fmla="*/ 329 h 335"/>
                    <a:gd name="T28" fmla="*/ 114 w 551"/>
                    <a:gd name="T29" fmla="*/ 317 h 335"/>
                    <a:gd name="T30" fmla="*/ 75 w 551"/>
                    <a:gd name="T31" fmla="*/ 298 h 335"/>
                    <a:gd name="T32" fmla="*/ 52 w 551"/>
                    <a:gd name="T33" fmla="*/ 282 h 335"/>
                    <a:gd name="T34" fmla="*/ 24 w 551"/>
                    <a:gd name="T35" fmla="*/ 258 h 335"/>
                    <a:gd name="T36" fmla="*/ 9 w 551"/>
                    <a:gd name="T37" fmla="*/ 238 h 335"/>
                    <a:gd name="T38" fmla="*/ 0 w 551"/>
                    <a:gd name="T39" fmla="*/ 222 h 335"/>
                    <a:gd name="T40" fmla="*/ 0 w 551"/>
                    <a:gd name="T41" fmla="*/ 204 h 335"/>
                    <a:gd name="T42" fmla="*/ 6 w 551"/>
                    <a:gd name="T43" fmla="*/ 182 h 335"/>
                    <a:gd name="T44" fmla="*/ 18 w 551"/>
                    <a:gd name="T45" fmla="*/ 166 h 335"/>
                    <a:gd name="T46" fmla="*/ 27 w 551"/>
                    <a:gd name="T47" fmla="*/ 131 h 335"/>
                    <a:gd name="T48" fmla="*/ 31 w 551"/>
                    <a:gd name="T49" fmla="*/ 112 h 335"/>
                    <a:gd name="T50" fmla="*/ 283 w 551"/>
                    <a:gd name="T51" fmla="*/ 128 h 335"/>
                    <a:gd name="T52" fmla="*/ 316 w 551"/>
                    <a:gd name="T53" fmla="*/ 122 h 335"/>
                    <a:gd name="T54" fmla="*/ 357 w 551"/>
                    <a:gd name="T55" fmla="*/ 109 h 335"/>
                    <a:gd name="T56" fmla="*/ 388 w 551"/>
                    <a:gd name="T57" fmla="*/ 93 h 335"/>
                    <a:gd name="T58" fmla="*/ 421 w 551"/>
                    <a:gd name="T59" fmla="*/ 73 h 335"/>
                    <a:gd name="T60" fmla="*/ 453 w 551"/>
                    <a:gd name="T61" fmla="*/ 44 h 335"/>
                    <a:gd name="T62" fmla="*/ 472 w 551"/>
                    <a:gd name="T63" fmla="*/ 19 h 335"/>
                    <a:gd name="T64" fmla="*/ 486 w 551"/>
                    <a:gd name="T65" fmla="*/ 0 h 335"/>
                    <a:gd name="T66" fmla="*/ 534 w 551"/>
                    <a:gd name="T67" fmla="*/ 48 h 335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</a:gdLst>
                  <a:ahLst/>
                  <a:cxnLst>
                    <a:cxn ang="T68">
                      <a:pos x="T0" y="T1"/>
                    </a:cxn>
                    <a:cxn ang="T69">
                      <a:pos x="T2" y="T3"/>
                    </a:cxn>
                    <a:cxn ang="T70">
                      <a:pos x="T4" y="T5"/>
                    </a:cxn>
                    <a:cxn ang="T71">
                      <a:pos x="T6" y="T7"/>
                    </a:cxn>
                    <a:cxn ang="T72">
                      <a:pos x="T8" y="T9"/>
                    </a:cxn>
                    <a:cxn ang="T73">
                      <a:pos x="T10" y="T11"/>
                    </a:cxn>
                    <a:cxn ang="T74">
                      <a:pos x="T12" y="T13"/>
                    </a:cxn>
                    <a:cxn ang="T75">
                      <a:pos x="T14" y="T15"/>
                    </a:cxn>
                    <a:cxn ang="T76">
                      <a:pos x="T16" y="T17"/>
                    </a:cxn>
                    <a:cxn ang="T77">
                      <a:pos x="T18" y="T19"/>
                    </a:cxn>
                    <a:cxn ang="T78">
                      <a:pos x="T20" y="T21"/>
                    </a:cxn>
                    <a:cxn ang="T79">
                      <a:pos x="T22" y="T23"/>
                    </a:cxn>
                    <a:cxn ang="T80">
                      <a:pos x="T24" y="T25"/>
                    </a:cxn>
                    <a:cxn ang="T81">
                      <a:pos x="T26" y="T27"/>
                    </a:cxn>
                    <a:cxn ang="T82">
                      <a:pos x="T28" y="T29"/>
                    </a:cxn>
                    <a:cxn ang="T83">
                      <a:pos x="T30" y="T31"/>
                    </a:cxn>
                    <a:cxn ang="T84">
                      <a:pos x="T32" y="T33"/>
                    </a:cxn>
                    <a:cxn ang="T85">
                      <a:pos x="T34" y="T35"/>
                    </a:cxn>
                    <a:cxn ang="T86">
                      <a:pos x="T36" y="T37"/>
                    </a:cxn>
                    <a:cxn ang="T87">
                      <a:pos x="T38" y="T39"/>
                    </a:cxn>
                    <a:cxn ang="T88">
                      <a:pos x="T40" y="T41"/>
                    </a:cxn>
                    <a:cxn ang="T89">
                      <a:pos x="T42" y="T43"/>
                    </a:cxn>
                    <a:cxn ang="T90">
                      <a:pos x="T44" y="T45"/>
                    </a:cxn>
                    <a:cxn ang="T91">
                      <a:pos x="T46" y="T47"/>
                    </a:cxn>
                    <a:cxn ang="T92">
                      <a:pos x="T48" y="T49"/>
                    </a:cxn>
                    <a:cxn ang="T93">
                      <a:pos x="T50" y="T51"/>
                    </a:cxn>
                    <a:cxn ang="T94">
                      <a:pos x="T52" y="T53"/>
                    </a:cxn>
                    <a:cxn ang="T95">
                      <a:pos x="T54" y="T55"/>
                    </a:cxn>
                    <a:cxn ang="T96">
                      <a:pos x="T56" y="T57"/>
                    </a:cxn>
                    <a:cxn ang="T97">
                      <a:pos x="T58" y="T59"/>
                    </a:cxn>
                    <a:cxn ang="T98">
                      <a:pos x="T60" y="T61"/>
                    </a:cxn>
                    <a:cxn ang="T99">
                      <a:pos x="T62" y="T63"/>
                    </a:cxn>
                    <a:cxn ang="T100">
                      <a:pos x="T64" y="T65"/>
                    </a:cxn>
                    <a:cxn ang="T101">
                      <a:pos x="T66" y="T67"/>
                    </a:cxn>
                  </a:cxnLst>
                  <a:rect l="0" t="0" r="r" b="b"/>
                  <a:pathLst>
                    <a:path w="551" h="335">
                      <a:moveTo>
                        <a:pt x="534" y="48"/>
                      </a:moveTo>
                      <a:lnTo>
                        <a:pt x="550" y="117"/>
                      </a:lnTo>
                      <a:lnTo>
                        <a:pt x="540" y="142"/>
                      </a:lnTo>
                      <a:lnTo>
                        <a:pt x="517" y="179"/>
                      </a:lnTo>
                      <a:lnTo>
                        <a:pt x="493" y="212"/>
                      </a:lnTo>
                      <a:lnTo>
                        <a:pt x="465" y="239"/>
                      </a:lnTo>
                      <a:lnTo>
                        <a:pt x="430" y="267"/>
                      </a:lnTo>
                      <a:lnTo>
                        <a:pt x="397" y="286"/>
                      </a:lnTo>
                      <a:lnTo>
                        <a:pt x="361" y="304"/>
                      </a:lnTo>
                      <a:lnTo>
                        <a:pt x="315" y="320"/>
                      </a:lnTo>
                      <a:lnTo>
                        <a:pt x="280" y="328"/>
                      </a:lnTo>
                      <a:lnTo>
                        <a:pt x="238" y="334"/>
                      </a:lnTo>
                      <a:lnTo>
                        <a:pt x="199" y="334"/>
                      </a:lnTo>
                      <a:lnTo>
                        <a:pt x="157" y="329"/>
                      </a:lnTo>
                      <a:lnTo>
                        <a:pt x="114" y="317"/>
                      </a:lnTo>
                      <a:lnTo>
                        <a:pt x="75" y="298"/>
                      </a:lnTo>
                      <a:lnTo>
                        <a:pt x="52" y="282"/>
                      </a:lnTo>
                      <a:lnTo>
                        <a:pt x="24" y="258"/>
                      </a:lnTo>
                      <a:lnTo>
                        <a:pt x="9" y="238"/>
                      </a:lnTo>
                      <a:lnTo>
                        <a:pt x="0" y="222"/>
                      </a:lnTo>
                      <a:lnTo>
                        <a:pt x="0" y="204"/>
                      </a:lnTo>
                      <a:lnTo>
                        <a:pt x="6" y="182"/>
                      </a:lnTo>
                      <a:lnTo>
                        <a:pt x="18" y="166"/>
                      </a:lnTo>
                      <a:lnTo>
                        <a:pt x="27" y="131"/>
                      </a:lnTo>
                      <a:lnTo>
                        <a:pt x="31" y="112"/>
                      </a:lnTo>
                      <a:lnTo>
                        <a:pt x="283" y="128"/>
                      </a:lnTo>
                      <a:lnTo>
                        <a:pt x="316" y="122"/>
                      </a:lnTo>
                      <a:lnTo>
                        <a:pt x="357" y="109"/>
                      </a:lnTo>
                      <a:lnTo>
                        <a:pt x="388" y="93"/>
                      </a:lnTo>
                      <a:lnTo>
                        <a:pt x="421" y="73"/>
                      </a:lnTo>
                      <a:lnTo>
                        <a:pt x="453" y="44"/>
                      </a:lnTo>
                      <a:lnTo>
                        <a:pt x="472" y="19"/>
                      </a:lnTo>
                      <a:lnTo>
                        <a:pt x="486" y="0"/>
                      </a:lnTo>
                      <a:lnTo>
                        <a:pt x="534" y="48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" name="Freeform 26"/>
                <p:cNvSpPr>
                  <a:spLocks/>
                </p:cNvSpPr>
                <p:nvPr/>
              </p:nvSpPr>
              <p:spPr bwMode="auto">
                <a:xfrm>
                  <a:off x="5197" y="935"/>
                  <a:ext cx="475" cy="552"/>
                </a:xfrm>
                <a:custGeom>
                  <a:avLst/>
                  <a:gdLst>
                    <a:gd name="T0" fmla="*/ 0 w 475"/>
                    <a:gd name="T1" fmla="*/ 0 h 552"/>
                    <a:gd name="T2" fmla="*/ 0 w 475"/>
                    <a:gd name="T3" fmla="*/ 294 h 552"/>
                    <a:gd name="T4" fmla="*/ 28 w 475"/>
                    <a:gd name="T5" fmla="*/ 291 h 552"/>
                    <a:gd name="T6" fmla="*/ 63 w 475"/>
                    <a:gd name="T7" fmla="*/ 293 h 552"/>
                    <a:gd name="T8" fmla="*/ 121 w 475"/>
                    <a:gd name="T9" fmla="*/ 299 h 552"/>
                    <a:gd name="T10" fmla="*/ 178 w 475"/>
                    <a:gd name="T11" fmla="*/ 310 h 552"/>
                    <a:gd name="T12" fmla="*/ 231 w 475"/>
                    <a:gd name="T13" fmla="*/ 323 h 552"/>
                    <a:gd name="T14" fmla="*/ 274 w 475"/>
                    <a:gd name="T15" fmla="*/ 339 h 552"/>
                    <a:gd name="T16" fmla="*/ 325 w 475"/>
                    <a:gd name="T17" fmla="*/ 364 h 552"/>
                    <a:gd name="T18" fmla="*/ 364 w 475"/>
                    <a:gd name="T19" fmla="*/ 390 h 552"/>
                    <a:gd name="T20" fmla="*/ 393 w 475"/>
                    <a:gd name="T21" fmla="*/ 415 h 552"/>
                    <a:gd name="T22" fmla="*/ 414 w 475"/>
                    <a:gd name="T23" fmla="*/ 439 h 552"/>
                    <a:gd name="T24" fmla="*/ 427 w 475"/>
                    <a:gd name="T25" fmla="*/ 461 h 552"/>
                    <a:gd name="T26" fmla="*/ 439 w 475"/>
                    <a:gd name="T27" fmla="*/ 488 h 552"/>
                    <a:gd name="T28" fmla="*/ 444 w 475"/>
                    <a:gd name="T29" fmla="*/ 513 h 552"/>
                    <a:gd name="T30" fmla="*/ 451 w 475"/>
                    <a:gd name="T31" fmla="*/ 551 h 552"/>
                    <a:gd name="T32" fmla="*/ 457 w 475"/>
                    <a:gd name="T33" fmla="*/ 518 h 552"/>
                    <a:gd name="T34" fmla="*/ 466 w 475"/>
                    <a:gd name="T35" fmla="*/ 481 h 552"/>
                    <a:gd name="T36" fmla="*/ 469 w 475"/>
                    <a:gd name="T37" fmla="*/ 453 h 552"/>
                    <a:gd name="T38" fmla="*/ 474 w 475"/>
                    <a:gd name="T39" fmla="*/ 420 h 552"/>
                    <a:gd name="T40" fmla="*/ 472 w 475"/>
                    <a:gd name="T41" fmla="*/ 393 h 552"/>
                    <a:gd name="T42" fmla="*/ 466 w 475"/>
                    <a:gd name="T43" fmla="*/ 361 h 552"/>
                    <a:gd name="T44" fmla="*/ 459 w 475"/>
                    <a:gd name="T45" fmla="*/ 317 h 552"/>
                    <a:gd name="T46" fmla="*/ 444 w 475"/>
                    <a:gd name="T47" fmla="*/ 279 h 552"/>
                    <a:gd name="T48" fmla="*/ 424 w 475"/>
                    <a:gd name="T49" fmla="*/ 238 h 552"/>
                    <a:gd name="T50" fmla="*/ 399 w 475"/>
                    <a:gd name="T51" fmla="*/ 196 h 552"/>
                    <a:gd name="T52" fmla="*/ 363 w 475"/>
                    <a:gd name="T53" fmla="*/ 152 h 552"/>
                    <a:gd name="T54" fmla="*/ 322 w 475"/>
                    <a:gd name="T55" fmla="*/ 116 h 552"/>
                    <a:gd name="T56" fmla="*/ 286 w 475"/>
                    <a:gd name="T57" fmla="*/ 87 h 552"/>
                    <a:gd name="T58" fmla="*/ 241 w 475"/>
                    <a:gd name="T59" fmla="*/ 60 h 552"/>
                    <a:gd name="T60" fmla="*/ 195 w 475"/>
                    <a:gd name="T61" fmla="*/ 40 h 552"/>
                    <a:gd name="T62" fmla="*/ 141 w 475"/>
                    <a:gd name="T63" fmla="*/ 21 h 552"/>
                    <a:gd name="T64" fmla="*/ 94 w 475"/>
                    <a:gd name="T65" fmla="*/ 10 h 552"/>
                    <a:gd name="T66" fmla="*/ 39 w 475"/>
                    <a:gd name="T67" fmla="*/ 3 h 552"/>
                    <a:gd name="T68" fmla="*/ 0 w 475"/>
                    <a:gd name="T69" fmla="*/ 0 h 552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</a:gdLst>
                  <a:ahLst/>
                  <a:cxnLst>
                    <a:cxn ang="T70">
                      <a:pos x="T0" y="T1"/>
                    </a:cxn>
                    <a:cxn ang="T71">
                      <a:pos x="T2" y="T3"/>
                    </a:cxn>
                    <a:cxn ang="T72">
                      <a:pos x="T4" y="T5"/>
                    </a:cxn>
                    <a:cxn ang="T73">
                      <a:pos x="T6" y="T7"/>
                    </a:cxn>
                    <a:cxn ang="T74">
                      <a:pos x="T8" y="T9"/>
                    </a:cxn>
                    <a:cxn ang="T75">
                      <a:pos x="T10" y="T11"/>
                    </a:cxn>
                    <a:cxn ang="T76">
                      <a:pos x="T12" y="T13"/>
                    </a:cxn>
                    <a:cxn ang="T77">
                      <a:pos x="T14" y="T15"/>
                    </a:cxn>
                    <a:cxn ang="T78">
                      <a:pos x="T16" y="T17"/>
                    </a:cxn>
                    <a:cxn ang="T79">
                      <a:pos x="T18" y="T19"/>
                    </a:cxn>
                    <a:cxn ang="T80">
                      <a:pos x="T20" y="T21"/>
                    </a:cxn>
                    <a:cxn ang="T81">
                      <a:pos x="T22" y="T23"/>
                    </a:cxn>
                    <a:cxn ang="T82">
                      <a:pos x="T24" y="T25"/>
                    </a:cxn>
                    <a:cxn ang="T83">
                      <a:pos x="T26" y="T27"/>
                    </a:cxn>
                    <a:cxn ang="T84">
                      <a:pos x="T28" y="T29"/>
                    </a:cxn>
                    <a:cxn ang="T85">
                      <a:pos x="T30" y="T31"/>
                    </a:cxn>
                    <a:cxn ang="T86">
                      <a:pos x="T32" y="T33"/>
                    </a:cxn>
                    <a:cxn ang="T87">
                      <a:pos x="T34" y="T35"/>
                    </a:cxn>
                    <a:cxn ang="T88">
                      <a:pos x="T36" y="T37"/>
                    </a:cxn>
                    <a:cxn ang="T89">
                      <a:pos x="T38" y="T39"/>
                    </a:cxn>
                    <a:cxn ang="T90">
                      <a:pos x="T40" y="T41"/>
                    </a:cxn>
                    <a:cxn ang="T91">
                      <a:pos x="T42" y="T43"/>
                    </a:cxn>
                    <a:cxn ang="T92">
                      <a:pos x="T44" y="T45"/>
                    </a:cxn>
                    <a:cxn ang="T93">
                      <a:pos x="T46" y="T47"/>
                    </a:cxn>
                    <a:cxn ang="T94">
                      <a:pos x="T48" y="T49"/>
                    </a:cxn>
                    <a:cxn ang="T95">
                      <a:pos x="T50" y="T51"/>
                    </a:cxn>
                    <a:cxn ang="T96">
                      <a:pos x="T52" y="T53"/>
                    </a:cxn>
                    <a:cxn ang="T97">
                      <a:pos x="T54" y="T55"/>
                    </a:cxn>
                    <a:cxn ang="T98">
                      <a:pos x="T56" y="T57"/>
                    </a:cxn>
                    <a:cxn ang="T99">
                      <a:pos x="T58" y="T59"/>
                    </a:cxn>
                    <a:cxn ang="T100">
                      <a:pos x="T60" y="T61"/>
                    </a:cxn>
                    <a:cxn ang="T101">
                      <a:pos x="T62" y="T63"/>
                    </a:cxn>
                    <a:cxn ang="T102">
                      <a:pos x="T64" y="T65"/>
                    </a:cxn>
                    <a:cxn ang="T103">
                      <a:pos x="T66" y="T67"/>
                    </a:cxn>
                    <a:cxn ang="T104">
                      <a:pos x="T68" y="T69"/>
                    </a:cxn>
                  </a:cxnLst>
                  <a:rect l="0" t="0" r="r" b="b"/>
                  <a:pathLst>
                    <a:path w="475" h="552">
                      <a:moveTo>
                        <a:pt x="0" y="0"/>
                      </a:moveTo>
                      <a:lnTo>
                        <a:pt x="0" y="294"/>
                      </a:lnTo>
                      <a:lnTo>
                        <a:pt x="28" y="291"/>
                      </a:lnTo>
                      <a:lnTo>
                        <a:pt x="63" y="293"/>
                      </a:lnTo>
                      <a:lnTo>
                        <a:pt x="121" y="299"/>
                      </a:lnTo>
                      <a:lnTo>
                        <a:pt x="178" y="310"/>
                      </a:lnTo>
                      <a:lnTo>
                        <a:pt x="231" y="323"/>
                      </a:lnTo>
                      <a:lnTo>
                        <a:pt x="274" y="339"/>
                      </a:lnTo>
                      <a:lnTo>
                        <a:pt x="325" y="364"/>
                      </a:lnTo>
                      <a:lnTo>
                        <a:pt x="364" y="390"/>
                      </a:lnTo>
                      <a:lnTo>
                        <a:pt x="393" y="415"/>
                      </a:lnTo>
                      <a:lnTo>
                        <a:pt x="414" y="439"/>
                      </a:lnTo>
                      <a:lnTo>
                        <a:pt x="427" y="461"/>
                      </a:lnTo>
                      <a:lnTo>
                        <a:pt x="439" y="488"/>
                      </a:lnTo>
                      <a:lnTo>
                        <a:pt x="444" y="513"/>
                      </a:lnTo>
                      <a:lnTo>
                        <a:pt x="451" y="551"/>
                      </a:lnTo>
                      <a:lnTo>
                        <a:pt x="457" y="518"/>
                      </a:lnTo>
                      <a:lnTo>
                        <a:pt x="466" y="481"/>
                      </a:lnTo>
                      <a:lnTo>
                        <a:pt x="469" y="453"/>
                      </a:lnTo>
                      <a:lnTo>
                        <a:pt x="474" y="420"/>
                      </a:lnTo>
                      <a:lnTo>
                        <a:pt x="472" y="393"/>
                      </a:lnTo>
                      <a:lnTo>
                        <a:pt x="466" y="361"/>
                      </a:lnTo>
                      <a:lnTo>
                        <a:pt x="459" y="317"/>
                      </a:lnTo>
                      <a:lnTo>
                        <a:pt x="444" y="279"/>
                      </a:lnTo>
                      <a:lnTo>
                        <a:pt x="424" y="238"/>
                      </a:lnTo>
                      <a:lnTo>
                        <a:pt x="399" y="196"/>
                      </a:lnTo>
                      <a:lnTo>
                        <a:pt x="363" y="152"/>
                      </a:lnTo>
                      <a:lnTo>
                        <a:pt x="322" y="116"/>
                      </a:lnTo>
                      <a:lnTo>
                        <a:pt x="286" y="87"/>
                      </a:lnTo>
                      <a:lnTo>
                        <a:pt x="241" y="60"/>
                      </a:lnTo>
                      <a:lnTo>
                        <a:pt x="195" y="40"/>
                      </a:lnTo>
                      <a:lnTo>
                        <a:pt x="141" y="21"/>
                      </a:lnTo>
                      <a:lnTo>
                        <a:pt x="94" y="10"/>
                      </a:lnTo>
                      <a:lnTo>
                        <a:pt x="39" y="3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" name="Freeform 27"/>
                <p:cNvSpPr>
                  <a:spLocks/>
                </p:cNvSpPr>
                <p:nvPr/>
              </p:nvSpPr>
              <p:spPr bwMode="auto">
                <a:xfrm>
                  <a:off x="5228" y="1503"/>
                  <a:ext cx="156" cy="117"/>
                </a:xfrm>
                <a:custGeom>
                  <a:avLst/>
                  <a:gdLst>
                    <a:gd name="T0" fmla="*/ 83 w 156"/>
                    <a:gd name="T1" fmla="*/ 0 h 117"/>
                    <a:gd name="T2" fmla="*/ 134 w 156"/>
                    <a:gd name="T3" fmla="*/ 19 h 117"/>
                    <a:gd name="T4" fmla="*/ 152 w 156"/>
                    <a:gd name="T5" fmla="*/ 45 h 117"/>
                    <a:gd name="T6" fmla="*/ 155 w 156"/>
                    <a:gd name="T7" fmla="*/ 70 h 117"/>
                    <a:gd name="T8" fmla="*/ 155 w 156"/>
                    <a:gd name="T9" fmla="*/ 83 h 117"/>
                    <a:gd name="T10" fmla="*/ 146 w 156"/>
                    <a:gd name="T11" fmla="*/ 99 h 117"/>
                    <a:gd name="T12" fmla="*/ 126 w 156"/>
                    <a:gd name="T13" fmla="*/ 107 h 117"/>
                    <a:gd name="T14" fmla="*/ 105 w 156"/>
                    <a:gd name="T15" fmla="*/ 113 h 117"/>
                    <a:gd name="T16" fmla="*/ 86 w 156"/>
                    <a:gd name="T17" fmla="*/ 116 h 117"/>
                    <a:gd name="T18" fmla="*/ 69 w 156"/>
                    <a:gd name="T19" fmla="*/ 116 h 117"/>
                    <a:gd name="T20" fmla="*/ 41 w 156"/>
                    <a:gd name="T21" fmla="*/ 111 h 117"/>
                    <a:gd name="T22" fmla="*/ 21 w 156"/>
                    <a:gd name="T23" fmla="*/ 106 h 117"/>
                    <a:gd name="T24" fmla="*/ 9 w 156"/>
                    <a:gd name="T25" fmla="*/ 98 h 117"/>
                    <a:gd name="T26" fmla="*/ 2 w 156"/>
                    <a:gd name="T27" fmla="*/ 89 h 117"/>
                    <a:gd name="T28" fmla="*/ 0 w 156"/>
                    <a:gd name="T29" fmla="*/ 78 h 117"/>
                    <a:gd name="T30" fmla="*/ 2 w 156"/>
                    <a:gd name="T31" fmla="*/ 60 h 117"/>
                    <a:gd name="T32" fmla="*/ 9 w 156"/>
                    <a:gd name="T33" fmla="*/ 11 h 117"/>
                    <a:gd name="T34" fmla="*/ 83 w 156"/>
                    <a:gd name="T35" fmla="*/ 0 h 117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156" h="117">
                      <a:moveTo>
                        <a:pt x="83" y="0"/>
                      </a:moveTo>
                      <a:lnTo>
                        <a:pt x="134" y="19"/>
                      </a:lnTo>
                      <a:lnTo>
                        <a:pt x="152" y="45"/>
                      </a:lnTo>
                      <a:lnTo>
                        <a:pt x="155" y="70"/>
                      </a:lnTo>
                      <a:lnTo>
                        <a:pt x="155" y="83"/>
                      </a:lnTo>
                      <a:lnTo>
                        <a:pt x="146" y="99"/>
                      </a:lnTo>
                      <a:lnTo>
                        <a:pt x="126" y="107"/>
                      </a:lnTo>
                      <a:lnTo>
                        <a:pt x="105" y="113"/>
                      </a:lnTo>
                      <a:lnTo>
                        <a:pt x="86" y="116"/>
                      </a:lnTo>
                      <a:lnTo>
                        <a:pt x="69" y="116"/>
                      </a:lnTo>
                      <a:lnTo>
                        <a:pt x="41" y="111"/>
                      </a:lnTo>
                      <a:lnTo>
                        <a:pt x="21" y="106"/>
                      </a:lnTo>
                      <a:lnTo>
                        <a:pt x="9" y="98"/>
                      </a:lnTo>
                      <a:lnTo>
                        <a:pt x="2" y="89"/>
                      </a:lnTo>
                      <a:lnTo>
                        <a:pt x="0" y="78"/>
                      </a:lnTo>
                      <a:lnTo>
                        <a:pt x="2" y="60"/>
                      </a:lnTo>
                      <a:lnTo>
                        <a:pt x="9" y="11"/>
                      </a:lnTo>
                      <a:lnTo>
                        <a:pt x="83" y="0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4" name="Freeform 28"/>
                <p:cNvSpPr>
                  <a:spLocks/>
                </p:cNvSpPr>
                <p:nvPr/>
              </p:nvSpPr>
              <p:spPr bwMode="auto">
                <a:xfrm>
                  <a:off x="5224" y="1515"/>
                  <a:ext cx="88" cy="75"/>
                </a:xfrm>
                <a:custGeom>
                  <a:avLst/>
                  <a:gdLst>
                    <a:gd name="T0" fmla="*/ 0 w 88"/>
                    <a:gd name="T1" fmla="*/ 69 h 75"/>
                    <a:gd name="T2" fmla="*/ 11 w 88"/>
                    <a:gd name="T3" fmla="*/ 0 h 75"/>
                    <a:gd name="T4" fmla="*/ 54 w 88"/>
                    <a:gd name="T5" fmla="*/ 5 h 75"/>
                    <a:gd name="T6" fmla="*/ 87 w 88"/>
                    <a:gd name="T7" fmla="*/ 9 h 75"/>
                    <a:gd name="T8" fmla="*/ 78 w 88"/>
                    <a:gd name="T9" fmla="*/ 74 h 75"/>
                    <a:gd name="T10" fmla="*/ 75 w 88"/>
                    <a:gd name="T11" fmla="*/ 59 h 75"/>
                    <a:gd name="T12" fmla="*/ 65 w 88"/>
                    <a:gd name="T13" fmla="*/ 48 h 75"/>
                    <a:gd name="T14" fmla="*/ 47 w 88"/>
                    <a:gd name="T15" fmla="*/ 44 h 75"/>
                    <a:gd name="T16" fmla="*/ 27 w 88"/>
                    <a:gd name="T17" fmla="*/ 45 h 75"/>
                    <a:gd name="T18" fmla="*/ 11 w 88"/>
                    <a:gd name="T19" fmla="*/ 52 h 75"/>
                    <a:gd name="T20" fmla="*/ 0 w 88"/>
                    <a:gd name="T21" fmla="*/ 69 h 75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88" h="75">
                      <a:moveTo>
                        <a:pt x="0" y="69"/>
                      </a:moveTo>
                      <a:lnTo>
                        <a:pt x="11" y="0"/>
                      </a:lnTo>
                      <a:lnTo>
                        <a:pt x="54" y="5"/>
                      </a:lnTo>
                      <a:lnTo>
                        <a:pt x="87" y="9"/>
                      </a:lnTo>
                      <a:lnTo>
                        <a:pt x="78" y="74"/>
                      </a:lnTo>
                      <a:lnTo>
                        <a:pt x="75" y="59"/>
                      </a:lnTo>
                      <a:lnTo>
                        <a:pt x="65" y="48"/>
                      </a:lnTo>
                      <a:lnTo>
                        <a:pt x="47" y="44"/>
                      </a:lnTo>
                      <a:lnTo>
                        <a:pt x="27" y="45"/>
                      </a:lnTo>
                      <a:lnTo>
                        <a:pt x="11" y="52"/>
                      </a:lnTo>
                      <a:lnTo>
                        <a:pt x="0" y="69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5" name="Freeform 29"/>
                <p:cNvSpPr>
                  <a:spLocks/>
                </p:cNvSpPr>
                <p:nvPr/>
              </p:nvSpPr>
              <p:spPr bwMode="auto">
                <a:xfrm>
                  <a:off x="5101" y="1295"/>
                  <a:ext cx="319" cy="286"/>
                </a:xfrm>
                <a:custGeom>
                  <a:avLst/>
                  <a:gdLst>
                    <a:gd name="T0" fmla="*/ 1 w 319"/>
                    <a:gd name="T1" fmla="*/ 275 h 286"/>
                    <a:gd name="T2" fmla="*/ 3 w 319"/>
                    <a:gd name="T3" fmla="*/ 254 h 286"/>
                    <a:gd name="T4" fmla="*/ 12 w 319"/>
                    <a:gd name="T5" fmla="*/ 235 h 286"/>
                    <a:gd name="T6" fmla="*/ 19 w 319"/>
                    <a:gd name="T7" fmla="*/ 219 h 286"/>
                    <a:gd name="T8" fmla="*/ 24 w 319"/>
                    <a:gd name="T9" fmla="*/ 194 h 286"/>
                    <a:gd name="T10" fmla="*/ 30 w 319"/>
                    <a:gd name="T11" fmla="*/ 161 h 286"/>
                    <a:gd name="T12" fmla="*/ 34 w 319"/>
                    <a:gd name="T13" fmla="*/ 126 h 286"/>
                    <a:gd name="T14" fmla="*/ 37 w 319"/>
                    <a:gd name="T15" fmla="*/ 94 h 286"/>
                    <a:gd name="T16" fmla="*/ 39 w 319"/>
                    <a:gd name="T17" fmla="*/ 67 h 286"/>
                    <a:gd name="T18" fmla="*/ 40 w 319"/>
                    <a:gd name="T19" fmla="*/ 43 h 286"/>
                    <a:gd name="T20" fmla="*/ 48 w 319"/>
                    <a:gd name="T21" fmla="*/ 29 h 286"/>
                    <a:gd name="T22" fmla="*/ 63 w 319"/>
                    <a:gd name="T23" fmla="*/ 16 h 286"/>
                    <a:gd name="T24" fmla="*/ 78 w 319"/>
                    <a:gd name="T25" fmla="*/ 9 h 286"/>
                    <a:gd name="T26" fmla="*/ 102 w 319"/>
                    <a:gd name="T27" fmla="*/ 2 h 286"/>
                    <a:gd name="T28" fmla="*/ 129 w 319"/>
                    <a:gd name="T29" fmla="*/ 0 h 286"/>
                    <a:gd name="T30" fmla="*/ 171 w 319"/>
                    <a:gd name="T31" fmla="*/ 0 h 286"/>
                    <a:gd name="T32" fmla="*/ 208 w 319"/>
                    <a:gd name="T33" fmla="*/ 2 h 286"/>
                    <a:gd name="T34" fmla="*/ 244 w 319"/>
                    <a:gd name="T35" fmla="*/ 9 h 286"/>
                    <a:gd name="T36" fmla="*/ 277 w 319"/>
                    <a:gd name="T37" fmla="*/ 21 h 286"/>
                    <a:gd name="T38" fmla="*/ 298 w 319"/>
                    <a:gd name="T39" fmla="*/ 35 h 286"/>
                    <a:gd name="T40" fmla="*/ 310 w 319"/>
                    <a:gd name="T41" fmla="*/ 47 h 286"/>
                    <a:gd name="T42" fmla="*/ 318 w 319"/>
                    <a:gd name="T43" fmla="*/ 61 h 286"/>
                    <a:gd name="T44" fmla="*/ 316 w 319"/>
                    <a:gd name="T45" fmla="*/ 75 h 286"/>
                    <a:gd name="T46" fmla="*/ 313 w 319"/>
                    <a:gd name="T47" fmla="*/ 89 h 286"/>
                    <a:gd name="T48" fmla="*/ 303 w 319"/>
                    <a:gd name="T49" fmla="*/ 104 h 286"/>
                    <a:gd name="T50" fmla="*/ 295 w 319"/>
                    <a:gd name="T51" fmla="*/ 123 h 286"/>
                    <a:gd name="T52" fmla="*/ 291 w 319"/>
                    <a:gd name="T53" fmla="*/ 149 h 286"/>
                    <a:gd name="T54" fmla="*/ 288 w 319"/>
                    <a:gd name="T55" fmla="*/ 176 h 286"/>
                    <a:gd name="T56" fmla="*/ 283 w 319"/>
                    <a:gd name="T57" fmla="*/ 200 h 286"/>
                    <a:gd name="T58" fmla="*/ 282 w 319"/>
                    <a:gd name="T59" fmla="*/ 235 h 286"/>
                    <a:gd name="T60" fmla="*/ 280 w 319"/>
                    <a:gd name="T61" fmla="*/ 265 h 286"/>
                    <a:gd name="T62" fmla="*/ 280 w 319"/>
                    <a:gd name="T63" fmla="*/ 285 h 286"/>
                    <a:gd name="T64" fmla="*/ 270 w 319"/>
                    <a:gd name="T65" fmla="*/ 260 h 286"/>
                    <a:gd name="T66" fmla="*/ 250 w 319"/>
                    <a:gd name="T67" fmla="*/ 248 h 286"/>
                    <a:gd name="T68" fmla="*/ 232 w 319"/>
                    <a:gd name="T69" fmla="*/ 241 h 286"/>
                    <a:gd name="T70" fmla="*/ 210 w 319"/>
                    <a:gd name="T71" fmla="*/ 236 h 286"/>
                    <a:gd name="T72" fmla="*/ 175 w 319"/>
                    <a:gd name="T73" fmla="*/ 229 h 286"/>
                    <a:gd name="T74" fmla="*/ 141 w 319"/>
                    <a:gd name="T75" fmla="*/ 228 h 286"/>
                    <a:gd name="T76" fmla="*/ 121 w 319"/>
                    <a:gd name="T77" fmla="*/ 228 h 286"/>
                    <a:gd name="T78" fmla="*/ 90 w 319"/>
                    <a:gd name="T79" fmla="*/ 230 h 286"/>
                    <a:gd name="T80" fmla="*/ 54 w 319"/>
                    <a:gd name="T81" fmla="*/ 237 h 286"/>
                    <a:gd name="T82" fmla="*/ 31 w 319"/>
                    <a:gd name="T83" fmla="*/ 246 h 286"/>
                    <a:gd name="T84" fmla="*/ 16 w 319"/>
                    <a:gd name="T85" fmla="*/ 255 h 286"/>
                    <a:gd name="T86" fmla="*/ 0 w 319"/>
                    <a:gd name="T87" fmla="*/ 268 h 28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0" t="0" r="r" b="b"/>
                  <a:pathLst>
                    <a:path w="319" h="286">
                      <a:moveTo>
                        <a:pt x="1" y="275"/>
                      </a:moveTo>
                      <a:lnTo>
                        <a:pt x="3" y="254"/>
                      </a:lnTo>
                      <a:lnTo>
                        <a:pt x="12" y="235"/>
                      </a:lnTo>
                      <a:lnTo>
                        <a:pt x="19" y="219"/>
                      </a:lnTo>
                      <a:lnTo>
                        <a:pt x="24" y="194"/>
                      </a:lnTo>
                      <a:lnTo>
                        <a:pt x="30" y="161"/>
                      </a:lnTo>
                      <a:lnTo>
                        <a:pt x="34" y="126"/>
                      </a:lnTo>
                      <a:lnTo>
                        <a:pt x="37" y="94"/>
                      </a:lnTo>
                      <a:lnTo>
                        <a:pt x="39" y="67"/>
                      </a:lnTo>
                      <a:lnTo>
                        <a:pt x="40" y="43"/>
                      </a:lnTo>
                      <a:lnTo>
                        <a:pt x="48" y="29"/>
                      </a:lnTo>
                      <a:lnTo>
                        <a:pt x="63" y="16"/>
                      </a:lnTo>
                      <a:lnTo>
                        <a:pt x="78" y="9"/>
                      </a:lnTo>
                      <a:lnTo>
                        <a:pt x="102" y="2"/>
                      </a:lnTo>
                      <a:lnTo>
                        <a:pt x="129" y="0"/>
                      </a:lnTo>
                      <a:lnTo>
                        <a:pt x="171" y="0"/>
                      </a:lnTo>
                      <a:lnTo>
                        <a:pt x="208" y="2"/>
                      </a:lnTo>
                      <a:lnTo>
                        <a:pt x="244" y="9"/>
                      </a:lnTo>
                      <a:lnTo>
                        <a:pt x="277" y="21"/>
                      </a:lnTo>
                      <a:lnTo>
                        <a:pt x="298" y="35"/>
                      </a:lnTo>
                      <a:lnTo>
                        <a:pt x="310" y="47"/>
                      </a:lnTo>
                      <a:lnTo>
                        <a:pt x="318" y="61"/>
                      </a:lnTo>
                      <a:lnTo>
                        <a:pt x="316" y="75"/>
                      </a:lnTo>
                      <a:lnTo>
                        <a:pt x="313" y="89"/>
                      </a:lnTo>
                      <a:lnTo>
                        <a:pt x="303" y="104"/>
                      </a:lnTo>
                      <a:lnTo>
                        <a:pt x="295" y="123"/>
                      </a:lnTo>
                      <a:lnTo>
                        <a:pt x="291" y="149"/>
                      </a:lnTo>
                      <a:lnTo>
                        <a:pt x="288" y="176"/>
                      </a:lnTo>
                      <a:lnTo>
                        <a:pt x="283" y="200"/>
                      </a:lnTo>
                      <a:lnTo>
                        <a:pt x="282" y="235"/>
                      </a:lnTo>
                      <a:lnTo>
                        <a:pt x="280" y="265"/>
                      </a:lnTo>
                      <a:lnTo>
                        <a:pt x="280" y="285"/>
                      </a:lnTo>
                      <a:lnTo>
                        <a:pt x="270" y="260"/>
                      </a:lnTo>
                      <a:lnTo>
                        <a:pt x="250" y="248"/>
                      </a:lnTo>
                      <a:lnTo>
                        <a:pt x="232" y="241"/>
                      </a:lnTo>
                      <a:lnTo>
                        <a:pt x="210" y="236"/>
                      </a:lnTo>
                      <a:lnTo>
                        <a:pt x="175" y="229"/>
                      </a:lnTo>
                      <a:lnTo>
                        <a:pt x="141" y="228"/>
                      </a:lnTo>
                      <a:lnTo>
                        <a:pt x="121" y="228"/>
                      </a:lnTo>
                      <a:lnTo>
                        <a:pt x="90" y="230"/>
                      </a:lnTo>
                      <a:lnTo>
                        <a:pt x="54" y="237"/>
                      </a:lnTo>
                      <a:lnTo>
                        <a:pt x="31" y="246"/>
                      </a:lnTo>
                      <a:lnTo>
                        <a:pt x="16" y="255"/>
                      </a:lnTo>
                      <a:lnTo>
                        <a:pt x="0" y="268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6" name="Freeform 30"/>
                <p:cNvSpPr>
                  <a:spLocks/>
                </p:cNvSpPr>
                <p:nvPr/>
              </p:nvSpPr>
              <p:spPr bwMode="auto">
                <a:xfrm>
                  <a:off x="4371" y="935"/>
                  <a:ext cx="832" cy="420"/>
                </a:xfrm>
                <a:custGeom>
                  <a:avLst/>
                  <a:gdLst>
                    <a:gd name="T0" fmla="*/ 0 w 832"/>
                    <a:gd name="T1" fmla="*/ 0 h 420"/>
                    <a:gd name="T2" fmla="*/ 0 w 832"/>
                    <a:gd name="T3" fmla="*/ 356 h 420"/>
                    <a:gd name="T4" fmla="*/ 84 w 832"/>
                    <a:gd name="T5" fmla="*/ 374 h 420"/>
                    <a:gd name="T6" fmla="*/ 153 w 832"/>
                    <a:gd name="T7" fmla="*/ 393 h 420"/>
                    <a:gd name="T8" fmla="*/ 210 w 832"/>
                    <a:gd name="T9" fmla="*/ 404 h 420"/>
                    <a:gd name="T10" fmla="*/ 258 w 832"/>
                    <a:gd name="T11" fmla="*/ 410 h 420"/>
                    <a:gd name="T12" fmla="*/ 312 w 832"/>
                    <a:gd name="T13" fmla="*/ 416 h 420"/>
                    <a:gd name="T14" fmla="*/ 402 w 832"/>
                    <a:gd name="T15" fmla="*/ 419 h 420"/>
                    <a:gd name="T16" fmla="*/ 485 w 832"/>
                    <a:gd name="T17" fmla="*/ 412 h 420"/>
                    <a:gd name="T18" fmla="*/ 570 w 832"/>
                    <a:gd name="T19" fmla="*/ 399 h 420"/>
                    <a:gd name="T20" fmla="*/ 652 w 832"/>
                    <a:gd name="T21" fmla="*/ 377 h 420"/>
                    <a:gd name="T22" fmla="*/ 724 w 832"/>
                    <a:gd name="T23" fmla="*/ 347 h 420"/>
                    <a:gd name="T24" fmla="*/ 784 w 832"/>
                    <a:gd name="T25" fmla="*/ 306 h 420"/>
                    <a:gd name="T26" fmla="*/ 829 w 832"/>
                    <a:gd name="T27" fmla="*/ 291 h 420"/>
                    <a:gd name="T28" fmla="*/ 831 w 832"/>
                    <a:gd name="T29" fmla="*/ 2 h 420"/>
                    <a:gd name="T30" fmla="*/ 786 w 832"/>
                    <a:gd name="T31" fmla="*/ 9 h 420"/>
                    <a:gd name="T32" fmla="*/ 726 w 832"/>
                    <a:gd name="T33" fmla="*/ 29 h 420"/>
                    <a:gd name="T34" fmla="*/ 654 w 832"/>
                    <a:gd name="T35" fmla="*/ 55 h 420"/>
                    <a:gd name="T36" fmla="*/ 585 w 832"/>
                    <a:gd name="T37" fmla="*/ 70 h 420"/>
                    <a:gd name="T38" fmla="*/ 515 w 832"/>
                    <a:gd name="T39" fmla="*/ 78 h 420"/>
                    <a:gd name="T40" fmla="*/ 468 w 832"/>
                    <a:gd name="T41" fmla="*/ 82 h 420"/>
                    <a:gd name="T42" fmla="*/ 428 w 832"/>
                    <a:gd name="T43" fmla="*/ 84 h 420"/>
                    <a:gd name="T44" fmla="*/ 358 w 832"/>
                    <a:gd name="T45" fmla="*/ 84 h 420"/>
                    <a:gd name="T46" fmla="*/ 314 w 832"/>
                    <a:gd name="T47" fmla="*/ 81 h 420"/>
                    <a:gd name="T48" fmla="*/ 274 w 832"/>
                    <a:gd name="T49" fmla="*/ 76 h 420"/>
                    <a:gd name="T50" fmla="*/ 229 w 832"/>
                    <a:gd name="T51" fmla="*/ 73 h 420"/>
                    <a:gd name="T52" fmla="*/ 190 w 832"/>
                    <a:gd name="T53" fmla="*/ 66 h 420"/>
                    <a:gd name="T54" fmla="*/ 140 w 832"/>
                    <a:gd name="T55" fmla="*/ 57 h 420"/>
                    <a:gd name="T56" fmla="*/ 96 w 832"/>
                    <a:gd name="T57" fmla="*/ 44 h 420"/>
                    <a:gd name="T58" fmla="*/ 49 w 832"/>
                    <a:gd name="T59" fmla="*/ 24 h 420"/>
                    <a:gd name="T60" fmla="*/ 0 w 832"/>
                    <a:gd name="T61" fmla="*/ 0 h 420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</a:gdLst>
                  <a:ahLst/>
                  <a:cxnLst>
                    <a:cxn ang="T62">
                      <a:pos x="T0" y="T1"/>
                    </a:cxn>
                    <a:cxn ang="T63">
                      <a:pos x="T2" y="T3"/>
                    </a:cxn>
                    <a:cxn ang="T64">
                      <a:pos x="T4" y="T5"/>
                    </a:cxn>
                    <a:cxn ang="T65">
                      <a:pos x="T6" y="T7"/>
                    </a:cxn>
                    <a:cxn ang="T66">
                      <a:pos x="T8" y="T9"/>
                    </a:cxn>
                    <a:cxn ang="T67">
                      <a:pos x="T10" y="T11"/>
                    </a:cxn>
                    <a:cxn ang="T68">
                      <a:pos x="T12" y="T13"/>
                    </a:cxn>
                    <a:cxn ang="T69">
                      <a:pos x="T14" y="T15"/>
                    </a:cxn>
                    <a:cxn ang="T70">
                      <a:pos x="T16" y="T17"/>
                    </a:cxn>
                    <a:cxn ang="T71">
                      <a:pos x="T18" y="T19"/>
                    </a:cxn>
                    <a:cxn ang="T72">
                      <a:pos x="T20" y="T21"/>
                    </a:cxn>
                    <a:cxn ang="T73">
                      <a:pos x="T22" y="T23"/>
                    </a:cxn>
                    <a:cxn ang="T74">
                      <a:pos x="T24" y="T25"/>
                    </a:cxn>
                    <a:cxn ang="T75">
                      <a:pos x="T26" y="T27"/>
                    </a:cxn>
                    <a:cxn ang="T76">
                      <a:pos x="T28" y="T29"/>
                    </a:cxn>
                    <a:cxn ang="T77">
                      <a:pos x="T30" y="T31"/>
                    </a:cxn>
                    <a:cxn ang="T78">
                      <a:pos x="T32" y="T33"/>
                    </a:cxn>
                    <a:cxn ang="T79">
                      <a:pos x="T34" y="T35"/>
                    </a:cxn>
                    <a:cxn ang="T80">
                      <a:pos x="T36" y="T37"/>
                    </a:cxn>
                    <a:cxn ang="T81">
                      <a:pos x="T38" y="T39"/>
                    </a:cxn>
                    <a:cxn ang="T82">
                      <a:pos x="T40" y="T41"/>
                    </a:cxn>
                    <a:cxn ang="T83">
                      <a:pos x="T42" y="T43"/>
                    </a:cxn>
                    <a:cxn ang="T84">
                      <a:pos x="T44" y="T45"/>
                    </a:cxn>
                    <a:cxn ang="T85">
                      <a:pos x="T46" y="T47"/>
                    </a:cxn>
                    <a:cxn ang="T86">
                      <a:pos x="T48" y="T49"/>
                    </a:cxn>
                    <a:cxn ang="T87">
                      <a:pos x="T50" y="T51"/>
                    </a:cxn>
                    <a:cxn ang="T88">
                      <a:pos x="T52" y="T53"/>
                    </a:cxn>
                    <a:cxn ang="T89">
                      <a:pos x="T54" y="T55"/>
                    </a:cxn>
                    <a:cxn ang="T90">
                      <a:pos x="T56" y="T57"/>
                    </a:cxn>
                    <a:cxn ang="T91">
                      <a:pos x="T58" y="T59"/>
                    </a:cxn>
                    <a:cxn ang="T92">
                      <a:pos x="T60" y="T61"/>
                    </a:cxn>
                  </a:cxnLst>
                  <a:rect l="0" t="0" r="r" b="b"/>
                  <a:pathLst>
                    <a:path w="832" h="420">
                      <a:moveTo>
                        <a:pt x="0" y="0"/>
                      </a:moveTo>
                      <a:lnTo>
                        <a:pt x="0" y="356"/>
                      </a:lnTo>
                      <a:lnTo>
                        <a:pt x="84" y="374"/>
                      </a:lnTo>
                      <a:lnTo>
                        <a:pt x="153" y="393"/>
                      </a:lnTo>
                      <a:lnTo>
                        <a:pt x="210" y="404"/>
                      </a:lnTo>
                      <a:lnTo>
                        <a:pt x="258" y="410"/>
                      </a:lnTo>
                      <a:lnTo>
                        <a:pt x="312" y="416"/>
                      </a:lnTo>
                      <a:lnTo>
                        <a:pt x="402" y="419"/>
                      </a:lnTo>
                      <a:lnTo>
                        <a:pt x="485" y="412"/>
                      </a:lnTo>
                      <a:lnTo>
                        <a:pt x="570" y="399"/>
                      </a:lnTo>
                      <a:lnTo>
                        <a:pt x="652" y="377"/>
                      </a:lnTo>
                      <a:lnTo>
                        <a:pt x="724" y="347"/>
                      </a:lnTo>
                      <a:lnTo>
                        <a:pt x="784" y="306"/>
                      </a:lnTo>
                      <a:lnTo>
                        <a:pt x="829" y="291"/>
                      </a:lnTo>
                      <a:lnTo>
                        <a:pt x="831" y="2"/>
                      </a:lnTo>
                      <a:lnTo>
                        <a:pt x="786" y="9"/>
                      </a:lnTo>
                      <a:lnTo>
                        <a:pt x="726" y="29"/>
                      </a:lnTo>
                      <a:lnTo>
                        <a:pt x="654" y="55"/>
                      </a:lnTo>
                      <a:lnTo>
                        <a:pt x="585" y="70"/>
                      </a:lnTo>
                      <a:lnTo>
                        <a:pt x="515" y="78"/>
                      </a:lnTo>
                      <a:lnTo>
                        <a:pt x="468" y="82"/>
                      </a:lnTo>
                      <a:lnTo>
                        <a:pt x="428" y="84"/>
                      </a:lnTo>
                      <a:lnTo>
                        <a:pt x="358" y="84"/>
                      </a:lnTo>
                      <a:lnTo>
                        <a:pt x="314" y="81"/>
                      </a:lnTo>
                      <a:lnTo>
                        <a:pt x="274" y="76"/>
                      </a:lnTo>
                      <a:lnTo>
                        <a:pt x="229" y="73"/>
                      </a:lnTo>
                      <a:lnTo>
                        <a:pt x="190" y="66"/>
                      </a:lnTo>
                      <a:lnTo>
                        <a:pt x="140" y="57"/>
                      </a:lnTo>
                      <a:lnTo>
                        <a:pt x="96" y="44"/>
                      </a:lnTo>
                      <a:lnTo>
                        <a:pt x="49" y="24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1" name="Freeform 31"/>
              <p:cNvSpPr>
                <a:spLocks/>
              </p:cNvSpPr>
              <p:nvPr/>
            </p:nvSpPr>
            <p:spPr bwMode="auto">
              <a:xfrm>
                <a:off x="5217" y="1590"/>
                <a:ext cx="156" cy="118"/>
              </a:xfrm>
              <a:custGeom>
                <a:avLst/>
                <a:gdLst>
                  <a:gd name="T0" fmla="*/ 83 w 156"/>
                  <a:gd name="T1" fmla="*/ 0 h 118"/>
                  <a:gd name="T2" fmla="*/ 134 w 156"/>
                  <a:gd name="T3" fmla="*/ 19 h 118"/>
                  <a:gd name="T4" fmla="*/ 152 w 156"/>
                  <a:gd name="T5" fmla="*/ 46 h 118"/>
                  <a:gd name="T6" fmla="*/ 155 w 156"/>
                  <a:gd name="T7" fmla="*/ 70 h 118"/>
                  <a:gd name="T8" fmla="*/ 155 w 156"/>
                  <a:gd name="T9" fmla="*/ 84 h 118"/>
                  <a:gd name="T10" fmla="*/ 146 w 156"/>
                  <a:gd name="T11" fmla="*/ 100 h 118"/>
                  <a:gd name="T12" fmla="*/ 126 w 156"/>
                  <a:gd name="T13" fmla="*/ 108 h 118"/>
                  <a:gd name="T14" fmla="*/ 105 w 156"/>
                  <a:gd name="T15" fmla="*/ 114 h 118"/>
                  <a:gd name="T16" fmla="*/ 86 w 156"/>
                  <a:gd name="T17" fmla="*/ 117 h 118"/>
                  <a:gd name="T18" fmla="*/ 69 w 156"/>
                  <a:gd name="T19" fmla="*/ 117 h 118"/>
                  <a:gd name="T20" fmla="*/ 41 w 156"/>
                  <a:gd name="T21" fmla="*/ 112 h 118"/>
                  <a:gd name="T22" fmla="*/ 21 w 156"/>
                  <a:gd name="T23" fmla="*/ 107 h 118"/>
                  <a:gd name="T24" fmla="*/ 9 w 156"/>
                  <a:gd name="T25" fmla="*/ 98 h 118"/>
                  <a:gd name="T26" fmla="*/ 2 w 156"/>
                  <a:gd name="T27" fmla="*/ 90 h 118"/>
                  <a:gd name="T28" fmla="*/ 0 w 156"/>
                  <a:gd name="T29" fmla="*/ 78 h 118"/>
                  <a:gd name="T30" fmla="*/ 2 w 156"/>
                  <a:gd name="T31" fmla="*/ 60 h 118"/>
                  <a:gd name="T32" fmla="*/ 9 w 156"/>
                  <a:gd name="T33" fmla="*/ 11 h 118"/>
                  <a:gd name="T34" fmla="*/ 83 w 156"/>
                  <a:gd name="T35" fmla="*/ 0 h 11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156" h="118">
                    <a:moveTo>
                      <a:pt x="83" y="0"/>
                    </a:moveTo>
                    <a:lnTo>
                      <a:pt x="134" y="19"/>
                    </a:lnTo>
                    <a:lnTo>
                      <a:pt x="152" y="46"/>
                    </a:lnTo>
                    <a:lnTo>
                      <a:pt x="155" y="70"/>
                    </a:lnTo>
                    <a:lnTo>
                      <a:pt x="155" y="84"/>
                    </a:lnTo>
                    <a:lnTo>
                      <a:pt x="146" y="100"/>
                    </a:lnTo>
                    <a:lnTo>
                      <a:pt x="126" y="108"/>
                    </a:lnTo>
                    <a:lnTo>
                      <a:pt x="105" y="114"/>
                    </a:lnTo>
                    <a:lnTo>
                      <a:pt x="86" y="117"/>
                    </a:lnTo>
                    <a:lnTo>
                      <a:pt x="69" y="117"/>
                    </a:lnTo>
                    <a:lnTo>
                      <a:pt x="41" y="112"/>
                    </a:lnTo>
                    <a:lnTo>
                      <a:pt x="21" y="107"/>
                    </a:lnTo>
                    <a:lnTo>
                      <a:pt x="9" y="98"/>
                    </a:lnTo>
                    <a:lnTo>
                      <a:pt x="2" y="90"/>
                    </a:lnTo>
                    <a:lnTo>
                      <a:pt x="0" y="78"/>
                    </a:lnTo>
                    <a:lnTo>
                      <a:pt x="2" y="60"/>
                    </a:lnTo>
                    <a:lnTo>
                      <a:pt x="9" y="11"/>
                    </a:lnTo>
                    <a:lnTo>
                      <a:pt x="83" y="0"/>
                    </a:lnTo>
                  </a:path>
                </a:pathLst>
              </a:custGeom>
              <a:solidFill>
                <a:schemeClr val="bg2">
                  <a:alpha val="50195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" name="Freeform 32"/>
              <p:cNvSpPr>
                <a:spLocks/>
              </p:cNvSpPr>
              <p:nvPr/>
            </p:nvSpPr>
            <p:spPr bwMode="auto">
              <a:xfrm>
                <a:off x="5213" y="1603"/>
                <a:ext cx="88" cy="74"/>
              </a:xfrm>
              <a:custGeom>
                <a:avLst/>
                <a:gdLst>
                  <a:gd name="T0" fmla="*/ 0 w 88"/>
                  <a:gd name="T1" fmla="*/ 68 h 74"/>
                  <a:gd name="T2" fmla="*/ 11 w 88"/>
                  <a:gd name="T3" fmla="*/ 0 h 74"/>
                  <a:gd name="T4" fmla="*/ 54 w 88"/>
                  <a:gd name="T5" fmla="*/ 5 h 74"/>
                  <a:gd name="T6" fmla="*/ 87 w 88"/>
                  <a:gd name="T7" fmla="*/ 9 h 74"/>
                  <a:gd name="T8" fmla="*/ 78 w 88"/>
                  <a:gd name="T9" fmla="*/ 73 h 74"/>
                  <a:gd name="T10" fmla="*/ 75 w 88"/>
                  <a:gd name="T11" fmla="*/ 58 h 74"/>
                  <a:gd name="T12" fmla="*/ 65 w 88"/>
                  <a:gd name="T13" fmla="*/ 47 h 74"/>
                  <a:gd name="T14" fmla="*/ 47 w 88"/>
                  <a:gd name="T15" fmla="*/ 44 h 74"/>
                  <a:gd name="T16" fmla="*/ 27 w 88"/>
                  <a:gd name="T17" fmla="*/ 45 h 74"/>
                  <a:gd name="T18" fmla="*/ 11 w 88"/>
                  <a:gd name="T19" fmla="*/ 52 h 74"/>
                  <a:gd name="T20" fmla="*/ 0 w 88"/>
                  <a:gd name="T21" fmla="*/ 68 h 7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88" h="74">
                    <a:moveTo>
                      <a:pt x="0" y="68"/>
                    </a:moveTo>
                    <a:lnTo>
                      <a:pt x="11" y="0"/>
                    </a:lnTo>
                    <a:lnTo>
                      <a:pt x="54" y="5"/>
                    </a:lnTo>
                    <a:lnTo>
                      <a:pt x="87" y="9"/>
                    </a:lnTo>
                    <a:lnTo>
                      <a:pt x="78" y="73"/>
                    </a:lnTo>
                    <a:lnTo>
                      <a:pt x="75" y="58"/>
                    </a:lnTo>
                    <a:lnTo>
                      <a:pt x="65" y="47"/>
                    </a:lnTo>
                    <a:lnTo>
                      <a:pt x="47" y="44"/>
                    </a:lnTo>
                    <a:lnTo>
                      <a:pt x="27" y="45"/>
                    </a:lnTo>
                    <a:lnTo>
                      <a:pt x="11" y="52"/>
                    </a:lnTo>
                    <a:lnTo>
                      <a:pt x="0" y="68"/>
                    </a:lnTo>
                  </a:path>
                </a:pathLst>
              </a:custGeom>
              <a:solidFill>
                <a:schemeClr val="bg2">
                  <a:alpha val="50195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" name="Freeform 33"/>
              <p:cNvSpPr>
                <a:spLocks/>
              </p:cNvSpPr>
              <p:nvPr/>
            </p:nvSpPr>
            <p:spPr bwMode="auto">
              <a:xfrm>
                <a:off x="423" y="1581"/>
                <a:ext cx="156" cy="118"/>
              </a:xfrm>
              <a:custGeom>
                <a:avLst/>
                <a:gdLst>
                  <a:gd name="T0" fmla="*/ 72 w 156"/>
                  <a:gd name="T1" fmla="*/ 0 h 118"/>
                  <a:gd name="T2" fmla="*/ 21 w 156"/>
                  <a:gd name="T3" fmla="*/ 19 h 118"/>
                  <a:gd name="T4" fmla="*/ 3 w 156"/>
                  <a:gd name="T5" fmla="*/ 46 h 118"/>
                  <a:gd name="T6" fmla="*/ 0 w 156"/>
                  <a:gd name="T7" fmla="*/ 70 h 118"/>
                  <a:gd name="T8" fmla="*/ 0 w 156"/>
                  <a:gd name="T9" fmla="*/ 84 h 118"/>
                  <a:gd name="T10" fmla="*/ 9 w 156"/>
                  <a:gd name="T11" fmla="*/ 100 h 118"/>
                  <a:gd name="T12" fmla="*/ 29 w 156"/>
                  <a:gd name="T13" fmla="*/ 108 h 118"/>
                  <a:gd name="T14" fmla="*/ 50 w 156"/>
                  <a:gd name="T15" fmla="*/ 114 h 118"/>
                  <a:gd name="T16" fmla="*/ 69 w 156"/>
                  <a:gd name="T17" fmla="*/ 117 h 118"/>
                  <a:gd name="T18" fmla="*/ 86 w 156"/>
                  <a:gd name="T19" fmla="*/ 117 h 118"/>
                  <a:gd name="T20" fmla="*/ 114 w 156"/>
                  <a:gd name="T21" fmla="*/ 112 h 118"/>
                  <a:gd name="T22" fmla="*/ 134 w 156"/>
                  <a:gd name="T23" fmla="*/ 107 h 118"/>
                  <a:gd name="T24" fmla="*/ 146 w 156"/>
                  <a:gd name="T25" fmla="*/ 98 h 118"/>
                  <a:gd name="T26" fmla="*/ 153 w 156"/>
                  <a:gd name="T27" fmla="*/ 90 h 118"/>
                  <a:gd name="T28" fmla="*/ 155 w 156"/>
                  <a:gd name="T29" fmla="*/ 78 h 118"/>
                  <a:gd name="T30" fmla="*/ 153 w 156"/>
                  <a:gd name="T31" fmla="*/ 60 h 118"/>
                  <a:gd name="T32" fmla="*/ 146 w 156"/>
                  <a:gd name="T33" fmla="*/ 11 h 118"/>
                  <a:gd name="T34" fmla="*/ 72 w 156"/>
                  <a:gd name="T35" fmla="*/ 0 h 11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156" h="118">
                    <a:moveTo>
                      <a:pt x="72" y="0"/>
                    </a:moveTo>
                    <a:lnTo>
                      <a:pt x="21" y="19"/>
                    </a:lnTo>
                    <a:lnTo>
                      <a:pt x="3" y="46"/>
                    </a:lnTo>
                    <a:lnTo>
                      <a:pt x="0" y="70"/>
                    </a:lnTo>
                    <a:lnTo>
                      <a:pt x="0" y="84"/>
                    </a:lnTo>
                    <a:lnTo>
                      <a:pt x="9" y="100"/>
                    </a:lnTo>
                    <a:lnTo>
                      <a:pt x="29" y="108"/>
                    </a:lnTo>
                    <a:lnTo>
                      <a:pt x="50" y="114"/>
                    </a:lnTo>
                    <a:lnTo>
                      <a:pt x="69" y="117"/>
                    </a:lnTo>
                    <a:lnTo>
                      <a:pt x="86" y="117"/>
                    </a:lnTo>
                    <a:lnTo>
                      <a:pt x="114" y="112"/>
                    </a:lnTo>
                    <a:lnTo>
                      <a:pt x="134" y="107"/>
                    </a:lnTo>
                    <a:lnTo>
                      <a:pt x="146" y="98"/>
                    </a:lnTo>
                    <a:lnTo>
                      <a:pt x="153" y="90"/>
                    </a:lnTo>
                    <a:lnTo>
                      <a:pt x="155" y="78"/>
                    </a:lnTo>
                    <a:lnTo>
                      <a:pt x="153" y="60"/>
                    </a:lnTo>
                    <a:lnTo>
                      <a:pt x="146" y="11"/>
                    </a:lnTo>
                    <a:lnTo>
                      <a:pt x="72" y="0"/>
                    </a:lnTo>
                  </a:path>
                </a:pathLst>
              </a:custGeom>
              <a:solidFill>
                <a:schemeClr val="bg2">
                  <a:alpha val="50195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" name="Freeform 34"/>
              <p:cNvSpPr>
                <a:spLocks/>
              </p:cNvSpPr>
              <p:nvPr/>
            </p:nvSpPr>
            <p:spPr bwMode="auto">
              <a:xfrm>
                <a:off x="495" y="1595"/>
                <a:ext cx="88" cy="74"/>
              </a:xfrm>
              <a:custGeom>
                <a:avLst/>
                <a:gdLst>
                  <a:gd name="T0" fmla="*/ 87 w 88"/>
                  <a:gd name="T1" fmla="*/ 67 h 74"/>
                  <a:gd name="T2" fmla="*/ 76 w 88"/>
                  <a:gd name="T3" fmla="*/ 0 h 74"/>
                  <a:gd name="T4" fmla="*/ 33 w 88"/>
                  <a:gd name="T5" fmla="*/ 5 h 74"/>
                  <a:gd name="T6" fmla="*/ 0 w 88"/>
                  <a:gd name="T7" fmla="*/ 8 h 74"/>
                  <a:gd name="T8" fmla="*/ 9 w 88"/>
                  <a:gd name="T9" fmla="*/ 73 h 74"/>
                  <a:gd name="T10" fmla="*/ 12 w 88"/>
                  <a:gd name="T11" fmla="*/ 57 h 74"/>
                  <a:gd name="T12" fmla="*/ 22 w 88"/>
                  <a:gd name="T13" fmla="*/ 47 h 74"/>
                  <a:gd name="T14" fmla="*/ 40 w 88"/>
                  <a:gd name="T15" fmla="*/ 43 h 74"/>
                  <a:gd name="T16" fmla="*/ 60 w 88"/>
                  <a:gd name="T17" fmla="*/ 44 h 74"/>
                  <a:gd name="T18" fmla="*/ 76 w 88"/>
                  <a:gd name="T19" fmla="*/ 51 h 74"/>
                  <a:gd name="T20" fmla="*/ 87 w 88"/>
                  <a:gd name="T21" fmla="*/ 67 h 7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88" h="74">
                    <a:moveTo>
                      <a:pt x="87" y="67"/>
                    </a:moveTo>
                    <a:lnTo>
                      <a:pt x="76" y="0"/>
                    </a:lnTo>
                    <a:lnTo>
                      <a:pt x="33" y="5"/>
                    </a:lnTo>
                    <a:lnTo>
                      <a:pt x="0" y="8"/>
                    </a:lnTo>
                    <a:lnTo>
                      <a:pt x="9" y="73"/>
                    </a:lnTo>
                    <a:lnTo>
                      <a:pt x="12" y="57"/>
                    </a:lnTo>
                    <a:lnTo>
                      <a:pt x="22" y="47"/>
                    </a:lnTo>
                    <a:lnTo>
                      <a:pt x="40" y="43"/>
                    </a:lnTo>
                    <a:lnTo>
                      <a:pt x="60" y="44"/>
                    </a:lnTo>
                    <a:lnTo>
                      <a:pt x="76" y="51"/>
                    </a:lnTo>
                    <a:lnTo>
                      <a:pt x="87" y="67"/>
                    </a:lnTo>
                  </a:path>
                </a:pathLst>
              </a:custGeom>
              <a:solidFill>
                <a:schemeClr val="bg2">
                  <a:alpha val="50195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" name="Line 35"/>
              <p:cNvSpPr>
                <a:spLocks noChangeShapeType="1"/>
              </p:cNvSpPr>
              <p:nvPr/>
            </p:nvSpPr>
            <p:spPr bwMode="auto">
              <a:xfrm flipV="1">
                <a:off x="1968" y="1166"/>
                <a:ext cx="192" cy="87"/>
              </a:xfrm>
              <a:prstGeom prst="line">
                <a:avLst/>
              </a:prstGeom>
              <a:noFill/>
              <a:ln w="12700">
                <a:solidFill>
                  <a:schemeClr val="hlink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" name="Freeform 36"/>
              <p:cNvSpPr>
                <a:spLocks/>
              </p:cNvSpPr>
              <p:nvPr/>
            </p:nvSpPr>
            <p:spPr bwMode="auto">
              <a:xfrm>
                <a:off x="1356" y="879"/>
                <a:ext cx="2967" cy="457"/>
              </a:xfrm>
              <a:custGeom>
                <a:avLst/>
                <a:gdLst>
                  <a:gd name="T0" fmla="*/ 0 w 2967"/>
                  <a:gd name="T1" fmla="*/ 122 h 457"/>
                  <a:gd name="T2" fmla="*/ 207 w 2967"/>
                  <a:gd name="T3" fmla="*/ 78 h 457"/>
                  <a:gd name="T4" fmla="*/ 442 w 2967"/>
                  <a:gd name="T5" fmla="*/ 48 h 457"/>
                  <a:gd name="T6" fmla="*/ 640 w 2967"/>
                  <a:gd name="T7" fmla="*/ 32 h 457"/>
                  <a:gd name="T8" fmla="*/ 897 w 2967"/>
                  <a:gd name="T9" fmla="*/ 16 h 457"/>
                  <a:gd name="T10" fmla="*/ 1215 w 2967"/>
                  <a:gd name="T11" fmla="*/ 2 h 457"/>
                  <a:gd name="T12" fmla="*/ 1392 w 2967"/>
                  <a:gd name="T13" fmla="*/ 0 h 457"/>
                  <a:gd name="T14" fmla="*/ 1710 w 2967"/>
                  <a:gd name="T15" fmla="*/ 0 h 457"/>
                  <a:gd name="T16" fmla="*/ 1997 w 2967"/>
                  <a:gd name="T17" fmla="*/ 10 h 457"/>
                  <a:gd name="T18" fmla="*/ 2258 w 2967"/>
                  <a:gd name="T19" fmla="*/ 21 h 457"/>
                  <a:gd name="T20" fmla="*/ 2493 w 2967"/>
                  <a:gd name="T21" fmla="*/ 38 h 457"/>
                  <a:gd name="T22" fmla="*/ 2674 w 2967"/>
                  <a:gd name="T23" fmla="*/ 54 h 457"/>
                  <a:gd name="T24" fmla="*/ 2828 w 2967"/>
                  <a:gd name="T25" fmla="*/ 73 h 457"/>
                  <a:gd name="T26" fmla="*/ 2966 w 2967"/>
                  <a:gd name="T27" fmla="*/ 92 h 457"/>
                  <a:gd name="T28" fmla="*/ 2966 w 2967"/>
                  <a:gd name="T29" fmla="*/ 456 h 457"/>
                  <a:gd name="T30" fmla="*/ 2833 w 2967"/>
                  <a:gd name="T31" fmla="*/ 434 h 457"/>
                  <a:gd name="T32" fmla="*/ 2563 w 2967"/>
                  <a:gd name="T33" fmla="*/ 399 h 457"/>
                  <a:gd name="T34" fmla="*/ 2382 w 2967"/>
                  <a:gd name="T35" fmla="*/ 382 h 457"/>
                  <a:gd name="T36" fmla="*/ 2134 w 2967"/>
                  <a:gd name="T37" fmla="*/ 366 h 457"/>
                  <a:gd name="T38" fmla="*/ 1944 w 2967"/>
                  <a:gd name="T39" fmla="*/ 358 h 457"/>
                  <a:gd name="T40" fmla="*/ 1746 w 2967"/>
                  <a:gd name="T41" fmla="*/ 350 h 457"/>
                  <a:gd name="T42" fmla="*/ 1529 w 2967"/>
                  <a:gd name="T43" fmla="*/ 350 h 457"/>
                  <a:gd name="T44" fmla="*/ 1295 w 2967"/>
                  <a:gd name="T45" fmla="*/ 350 h 457"/>
                  <a:gd name="T46" fmla="*/ 1047 w 2967"/>
                  <a:gd name="T47" fmla="*/ 355 h 457"/>
                  <a:gd name="T48" fmla="*/ 853 w 2967"/>
                  <a:gd name="T49" fmla="*/ 363 h 457"/>
                  <a:gd name="T50" fmla="*/ 654 w 2967"/>
                  <a:gd name="T51" fmla="*/ 374 h 457"/>
                  <a:gd name="T52" fmla="*/ 468 w 2967"/>
                  <a:gd name="T53" fmla="*/ 388 h 457"/>
                  <a:gd name="T54" fmla="*/ 296 w 2967"/>
                  <a:gd name="T55" fmla="*/ 404 h 457"/>
                  <a:gd name="T56" fmla="*/ 150 w 2967"/>
                  <a:gd name="T57" fmla="*/ 423 h 457"/>
                  <a:gd name="T58" fmla="*/ 13 w 2967"/>
                  <a:gd name="T59" fmla="*/ 445 h 457"/>
                  <a:gd name="T60" fmla="*/ 0 w 2967"/>
                  <a:gd name="T61" fmla="*/ 122 h 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967" h="457">
                    <a:moveTo>
                      <a:pt x="0" y="122"/>
                    </a:moveTo>
                    <a:lnTo>
                      <a:pt x="207" y="78"/>
                    </a:lnTo>
                    <a:lnTo>
                      <a:pt x="442" y="48"/>
                    </a:lnTo>
                    <a:lnTo>
                      <a:pt x="640" y="32"/>
                    </a:lnTo>
                    <a:lnTo>
                      <a:pt x="897" y="16"/>
                    </a:lnTo>
                    <a:lnTo>
                      <a:pt x="1215" y="2"/>
                    </a:lnTo>
                    <a:lnTo>
                      <a:pt x="1392" y="0"/>
                    </a:lnTo>
                    <a:lnTo>
                      <a:pt x="1710" y="0"/>
                    </a:lnTo>
                    <a:lnTo>
                      <a:pt x="1997" y="10"/>
                    </a:lnTo>
                    <a:lnTo>
                      <a:pt x="2258" y="21"/>
                    </a:lnTo>
                    <a:lnTo>
                      <a:pt x="2493" y="38"/>
                    </a:lnTo>
                    <a:lnTo>
                      <a:pt x="2674" y="54"/>
                    </a:lnTo>
                    <a:lnTo>
                      <a:pt x="2828" y="73"/>
                    </a:lnTo>
                    <a:lnTo>
                      <a:pt x="2966" y="92"/>
                    </a:lnTo>
                    <a:lnTo>
                      <a:pt x="2966" y="456"/>
                    </a:lnTo>
                    <a:lnTo>
                      <a:pt x="2833" y="434"/>
                    </a:lnTo>
                    <a:lnTo>
                      <a:pt x="2563" y="399"/>
                    </a:lnTo>
                    <a:lnTo>
                      <a:pt x="2382" y="382"/>
                    </a:lnTo>
                    <a:lnTo>
                      <a:pt x="2134" y="366"/>
                    </a:lnTo>
                    <a:lnTo>
                      <a:pt x="1944" y="358"/>
                    </a:lnTo>
                    <a:lnTo>
                      <a:pt x="1746" y="350"/>
                    </a:lnTo>
                    <a:lnTo>
                      <a:pt x="1529" y="350"/>
                    </a:lnTo>
                    <a:lnTo>
                      <a:pt x="1295" y="350"/>
                    </a:lnTo>
                    <a:lnTo>
                      <a:pt x="1047" y="355"/>
                    </a:lnTo>
                    <a:lnTo>
                      <a:pt x="853" y="363"/>
                    </a:lnTo>
                    <a:lnTo>
                      <a:pt x="654" y="374"/>
                    </a:lnTo>
                    <a:lnTo>
                      <a:pt x="468" y="388"/>
                    </a:lnTo>
                    <a:lnTo>
                      <a:pt x="296" y="404"/>
                    </a:lnTo>
                    <a:lnTo>
                      <a:pt x="150" y="423"/>
                    </a:lnTo>
                    <a:lnTo>
                      <a:pt x="13" y="445"/>
                    </a:lnTo>
                    <a:lnTo>
                      <a:pt x="0" y="122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7" name="Freeform 37"/>
              <p:cNvSpPr>
                <a:spLocks/>
              </p:cNvSpPr>
              <p:nvPr/>
            </p:nvSpPr>
            <p:spPr bwMode="auto">
              <a:xfrm>
                <a:off x="555" y="975"/>
                <a:ext cx="823" cy="431"/>
              </a:xfrm>
              <a:custGeom>
                <a:avLst/>
                <a:gdLst>
                  <a:gd name="T0" fmla="*/ 815 w 823"/>
                  <a:gd name="T1" fmla="*/ 27 h 431"/>
                  <a:gd name="T2" fmla="*/ 822 w 823"/>
                  <a:gd name="T3" fmla="*/ 350 h 431"/>
                  <a:gd name="T4" fmla="*/ 746 w 823"/>
                  <a:gd name="T5" fmla="*/ 382 h 431"/>
                  <a:gd name="T6" fmla="*/ 676 w 823"/>
                  <a:gd name="T7" fmla="*/ 404 h 431"/>
                  <a:gd name="T8" fmla="*/ 619 w 823"/>
                  <a:gd name="T9" fmla="*/ 415 h 431"/>
                  <a:gd name="T10" fmla="*/ 571 w 823"/>
                  <a:gd name="T11" fmla="*/ 421 h 431"/>
                  <a:gd name="T12" fmla="*/ 517 w 823"/>
                  <a:gd name="T13" fmla="*/ 427 h 431"/>
                  <a:gd name="T14" fmla="*/ 427 w 823"/>
                  <a:gd name="T15" fmla="*/ 430 h 431"/>
                  <a:gd name="T16" fmla="*/ 344 w 823"/>
                  <a:gd name="T17" fmla="*/ 423 h 431"/>
                  <a:gd name="T18" fmla="*/ 259 w 823"/>
                  <a:gd name="T19" fmla="*/ 410 h 431"/>
                  <a:gd name="T20" fmla="*/ 177 w 823"/>
                  <a:gd name="T21" fmla="*/ 388 h 431"/>
                  <a:gd name="T22" fmla="*/ 105 w 823"/>
                  <a:gd name="T23" fmla="*/ 358 h 431"/>
                  <a:gd name="T24" fmla="*/ 41 w 823"/>
                  <a:gd name="T25" fmla="*/ 325 h 431"/>
                  <a:gd name="T26" fmla="*/ 0 w 823"/>
                  <a:gd name="T27" fmla="*/ 294 h 431"/>
                  <a:gd name="T28" fmla="*/ 0 w 823"/>
                  <a:gd name="T29" fmla="*/ 0 h 431"/>
                  <a:gd name="T30" fmla="*/ 46 w 823"/>
                  <a:gd name="T31" fmla="*/ 25 h 431"/>
                  <a:gd name="T32" fmla="*/ 105 w 823"/>
                  <a:gd name="T33" fmla="*/ 47 h 431"/>
                  <a:gd name="T34" fmla="*/ 175 w 823"/>
                  <a:gd name="T35" fmla="*/ 66 h 431"/>
                  <a:gd name="T36" fmla="*/ 244 w 823"/>
                  <a:gd name="T37" fmla="*/ 81 h 431"/>
                  <a:gd name="T38" fmla="*/ 314 w 823"/>
                  <a:gd name="T39" fmla="*/ 89 h 431"/>
                  <a:gd name="T40" fmla="*/ 361 w 823"/>
                  <a:gd name="T41" fmla="*/ 93 h 431"/>
                  <a:gd name="T42" fmla="*/ 401 w 823"/>
                  <a:gd name="T43" fmla="*/ 95 h 431"/>
                  <a:gd name="T44" fmla="*/ 471 w 823"/>
                  <a:gd name="T45" fmla="*/ 95 h 431"/>
                  <a:gd name="T46" fmla="*/ 515 w 823"/>
                  <a:gd name="T47" fmla="*/ 92 h 431"/>
                  <a:gd name="T48" fmla="*/ 555 w 823"/>
                  <a:gd name="T49" fmla="*/ 87 h 431"/>
                  <a:gd name="T50" fmla="*/ 600 w 823"/>
                  <a:gd name="T51" fmla="*/ 84 h 431"/>
                  <a:gd name="T52" fmla="*/ 640 w 823"/>
                  <a:gd name="T53" fmla="*/ 76 h 431"/>
                  <a:gd name="T54" fmla="*/ 689 w 823"/>
                  <a:gd name="T55" fmla="*/ 67 h 431"/>
                  <a:gd name="T56" fmla="*/ 733 w 823"/>
                  <a:gd name="T57" fmla="*/ 55 h 431"/>
                  <a:gd name="T58" fmla="*/ 777 w 823"/>
                  <a:gd name="T59" fmla="*/ 41 h 431"/>
                  <a:gd name="T60" fmla="*/ 815 w 823"/>
                  <a:gd name="T61" fmla="*/ 27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23" h="431">
                    <a:moveTo>
                      <a:pt x="815" y="27"/>
                    </a:moveTo>
                    <a:lnTo>
                      <a:pt x="822" y="350"/>
                    </a:lnTo>
                    <a:lnTo>
                      <a:pt x="746" y="382"/>
                    </a:lnTo>
                    <a:lnTo>
                      <a:pt x="676" y="404"/>
                    </a:lnTo>
                    <a:lnTo>
                      <a:pt x="619" y="415"/>
                    </a:lnTo>
                    <a:lnTo>
                      <a:pt x="571" y="421"/>
                    </a:lnTo>
                    <a:lnTo>
                      <a:pt x="517" y="427"/>
                    </a:lnTo>
                    <a:lnTo>
                      <a:pt x="427" y="430"/>
                    </a:lnTo>
                    <a:lnTo>
                      <a:pt x="344" y="423"/>
                    </a:lnTo>
                    <a:lnTo>
                      <a:pt x="259" y="410"/>
                    </a:lnTo>
                    <a:lnTo>
                      <a:pt x="177" y="388"/>
                    </a:lnTo>
                    <a:lnTo>
                      <a:pt x="105" y="358"/>
                    </a:lnTo>
                    <a:lnTo>
                      <a:pt x="41" y="325"/>
                    </a:lnTo>
                    <a:lnTo>
                      <a:pt x="0" y="294"/>
                    </a:lnTo>
                    <a:lnTo>
                      <a:pt x="0" y="0"/>
                    </a:lnTo>
                    <a:lnTo>
                      <a:pt x="46" y="25"/>
                    </a:lnTo>
                    <a:lnTo>
                      <a:pt x="105" y="47"/>
                    </a:lnTo>
                    <a:lnTo>
                      <a:pt x="175" y="66"/>
                    </a:lnTo>
                    <a:lnTo>
                      <a:pt x="244" y="81"/>
                    </a:lnTo>
                    <a:lnTo>
                      <a:pt x="314" y="89"/>
                    </a:lnTo>
                    <a:lnTo>
                      <a:pt x="361" y="93"/>
                    </a:lnTo>
                    <a:lnTo>
                      <a:pt x="401" y="95"/>
                    </a:lnTo>
                    <a:lnTo>
                      <a:pt x="471" y="95"/>
                    </a:lnTo>
                    <a:lnTo>
                      <a:pt x="515" y="92"/>
                    </a:lnTo>
                    <a:lnTo>
                      <a:pt x="555" y="87"/>
                    </a:lnTo>
                    <a:lnTo>
                      <a:pt x="600" y="84"/>
                    </a:lnTo>
                    <a:lnTo>
                      <a:pt x="640" y="76"/>
                    </a:lnTo>
                    <a:lnTo>
                      <a:pt x="689" y="67"/>
                    </a:lnTo>
                    <a:lnTo>
                      <a:pt x="733" y="55"/>
                    </a:lnTo>
                    <a:lnTo>
                      <a:pt x="777" y="41"/>
                    </a:lnTo>
                    <a:lnTo>
                      <a:pt x="815" y="27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8" name="Freeform 38"/>
              <p:cNvSpPr>
                <a:spLocks/>
              </p:cNvSpPr>
              <p:nvPr/>
            </p:nvSpPr>
            <p:spPr bwMode="auto">
              <a:xfrm>
                <a:off x="102" y="1389"/>
                <a:ext cx="551" cy="340"/>
              </a:xfrm>
              <a:custGeom>
                <a:avLst/>
                <a:gdLst>
                  <a:gd name="T0" fmla="*/ 16 w 551"/>
                  <a:gd name="T1" fmla="*/ 53 h 340"/>
                  <a:gd name="T2" fmla="*/ 0 w 551"/>
                  <a:gd name="T3" fmla="*/ 122 h 340"/>
                  <a:gd name="T4" fmla="*/ 10 w 551"/>
                  <a:gd name="T5" fmla="*/ 146 h 340"/>
                  <a:gd name="T6" fmla="*/ 33 w 551"/>
                  <a:gd name="T7" fmla="*/ 184 h 340"/>
                  <a:gd name="T8" fmla="*/ 57 w 551"/>
                  <a:gd name="T9" fmla="*/ 217 h 340"/>
                  <a:gd name="T10" fmla="*/ 85 w 551"/>
                  <a:gd name="T11" fmla="*/ 244 h 340"/>
                  <a:gd name="T12" fmla="*/ 120 w 551"/>
                  <a:gd name="T13" fmla="*/ 271 h 340"/>
                  <a:gd name="T14" fmla="*/ 153 w 551"/>
                  <a:gd name="T15" fmla="*/ 290 h 340"/>
                  <a:gd name="T16" fmla="*/ 189 w 551"/>
                  <a:gd name="T17" fmla="*/ 309 h 340"/>
                  <a:gd name="T18" fmla="*/ 235 w 551"/>
                  <a:gd name="T19" fmla="*/ 325 h 340"/>
                  <a:gd name="T20" fmla="*/ 270 w 551"/>
                  <a:gd name="T21" fmla="*/ 333 h 340"/>
                  <a:gd name="T22" fmla="*/ 312 w 551"/>
                  <a:gd name="T23" fmla="*/ 339 h 340"/>
                  <a:gd name="T24" fmla="*/ 351 w 551"/>
                  <a:gd name="T25" fmla="*/ 339 h 340"/>
                  <a:gd name="T26" fmla="*/ 393 w 551"/>
                  <a:gd name="T27" fmla="*/ 334 h 340"/>
                  <a:gd name="T28" fmla="*/ 436 w 551"/>
                  <a:gd name="T29" fmla="*/ 322 h 340"/>
                  <a:gd name="T30" fmla="*/ 475 w 551"/>
                  <a:gd name="T31" fmla="*/ 303 h 340"/>
                  <a:gd name="T32" fmla="*/ 498 w 551"/>
                  <a:gd name="T33" fmla="*/ 287 h 340"/>
                  <a:gd name="T34" fmla="*/ 526 w 551"/>
                  <a:gd name="T35" fmla="*/ 263 h 340"/>
                  <a:gd name="T36" fmla="*/ 541 w 551"/>
                  <a:gd name="T37" fmla="*/ 243 h 340"/>
                  <a:gd name="T38" fmla="*/ 550 w 551"/>
                  <a:gd name="T39" fmla="*/ 227 h 340"/>
                  <a:gd name="T40" fmla="*/ 550 w 551"/>
                  <a:gd name="T41" fmla="*/ 209 h 340"/>
                  <a:gd name="T42" fmla="*/ 544 w 551"/>
                  <a:gd name="T43" fmla="*/ 187 h 340"/>
                  <a:gd name="T44" fmla="*/ 532 w 551"/>
                  <a:gd name="T45" fmla="*/ 171 h 340"/>
                  <a:gd name="T46" fmla="*/ 523 w 551"/>
                  <a:gd name="T47" fmla="*/ 135 h 340"/>
                  <a:gd name="T48" fmla="*/ 519 w 551"/>
                  <a:gd name="T49" fmla="*/ 116 h 340"/>
                  <a:gd name="T50" fmla="*/ 267 w 551"/>
                  <a:gd name="T51" fmla="*/ 133 h 340"/>
                  <a:gd name="T52" fmla="*/ 234 w 551"/>
                  <a:gd name="T53" fmla="*/ 126 h 340"/>
                  <a:gd name="T54" fmla="*/ 193 w 551"/>
                  <a:gd name="T55" fmla="*/ 114 h 340"/>
                  <a:gd name="T56" fmla="*/ 162 w 551"/>
                  <a:gd name="T57" fmla="*/ 97 h 340"/>
                  <a:gd name="T58" fmla="*/ 129 w 551"/>
                  <a:gd name="T59" fmla="*/ 77 h 340"/>
                  <a:gd name="T60" fmla="*/ 97 w 551"/>
                  <a:gd name="T61" fmla="*/ 48 h 340"/>
                  <a:gd name="T62" fmla="*/ 78 w 551"/>
                  <a:gd name="T63" fmla="*/ 24 h 340"/>
                  <a:gd name="T64" fmla="*/ 60 w 551"/>
                  <a:gd name="T65" fmla="*/ 0 h 340"/>
                  <a:gd name="T66" fmla="*/ 16 w 551"/>
                  <a:gd name="T67" fmla="*/ 53 h 340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551" h="340">
                    <a:moveTo>
                      <a:pt x="16" y="53"/>
                    </a:moveTo>
                    <a:lnTo>
                      <a:pt x="0" y="122"/>
                    </a:lnTo>
                    <a:lnTo>
                      <a:pt x="10" y="146"/>
                    </a:lnTo>
                    <a:lnTo>
                      <a:pt x="33" y="184"/>
                    </a:lnTo>
                    <a:lnTo>
                      <a:pt x="57" y="217"/>
                    </a:lnTo>
                    <a:lnTo>
                      <a:pt x="85" y="244"/>
                    </a:lnTo>
                    <a:lnTo>
                      <a:pt x="120" y="271"/>
                    </a:lnTo>
                    <a:lnTo>
                      <a:pt x="153" y="290"/>
                    </a:lnTo>
                    <a:lnTo>
                      <a:pt x="189" y="309"/>
                    </a:lnTo>
                    <a:lnTo>
                      <a:pt x="235" y="325"/>
                    </a:lnTo>
                    <a:lnTo>
                      <a:pt x="270" y="333"/>
                    </a:lnTo>
                    <a:lnTo>
                      <a:pt x="312" y="339"/>
                    </a:lnTo>
                    <a:lnTo>
                      <a:pt x="351" y="339"/>
                    </a:lnTo>
                    <a:lnTo>
                      <a:pt x="393" y="334"/>
                    </a:lnTo>
                    <a:lnTo>
                      <a:pt x="436" y="322"/>
                    </a:lnTo>
                    <a:lnTo>
                      <a:pt x="475" y="303"/>
                    </a:lnTo>
                    <a:lnTo>
                      <a:pt x="498" y="287"/>
                    </a:lnTo>
                    <a:lnTo>
                      <a:pt x="526" y="263"/>
                    </a:lnTo>
                    <a:lnTo>
                      <a:pt x="541" y="243"/>
                    </a:lnTo>
                    <a:lnTo>
                      <a:pt x="550" y="227"/>
                    </a:lnTo>
                    <a:lnTo>
                      <a:pt x="550" y="209"/>
                    </a:lnTo>
                    <a:lnTo>
                      <a:pt x="544" y="187"/>
                    </a:lnTo>
                    <a:lnTo>
                      <a:pt x="532" y="171"/>
                    </a:lnTo>
                    <a:lnTo>
                      <a:pt x="523" y="135"/>
                    </a:lnTo>
                    <a:lnTo>
                      <a:pt x="519" y="116"/>
                    </a:lnTo>
                    <a:lnTo>
                      <a:pt x="267" y="133"/>
                    </a:lnTo>
                    <a:lnTo>
                      <a:pt x="234" y="126"/>
                    </a:lnTo>
                    <a:lnTo>
                      <a:pt x="193" y="114"/>
                    </a:lnTo>
                    <a:lnTo>
                      <a:pt x="162" y="97"/>
                    </a:lnTo>
                    <a:lnTo>
                      <a:pt x="129" y="77"/>
                    </a:lnTo>
                    <a:lnTo>
                      <a:pt x="97" y="48"/>
                    </a:lnTo>
                    <a:lnTo>
                      <a:pt x="78" y="24"/>
                    </a:lnTo>
                    <a:lnTo>
                      <a:pt x="60" y="0"/>
                    </a:lnTo>
                    <a:lnTo>
                      <a:pt x="16" y="53"/>
                    </a:lnTo>
                  </a:path>
                </a:pathLst>
              </a:custGeom>
              <a:gradFill rotWithShape="0">
                <a:gsLst>
                  <a:gs pos="0">
                    <a:schemeClr val="hlink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" name="Freeform 39"/>
              <p:cNvSpPr>
                <a:spLocks/>
              </p:cNvSpPr>
              <p:nvPr/>
            </p:nvSpPr>
            <p:spPr bwMode="auto">
              <a:xfrm>
                <a:off x="82" y="976"/>
                <a:ext cx="475" cy="552"/>
              </a:xfrm>
              <a:custGeom>
                <a:avLst/>
                <a:gdLst>
                  <a:gd name="T0" fmla="*/ 474 w 475"/>
                  <a:gd name="T1" fmla="*/ 0 h 552"/>
                  <a:gd name="T2" fmla="*/ 474 w 475"/>
                  <a:gd name="T3" fmla="*/ 294 h 552"/>
                  <a:gd name="T4" fmla="*/ 446 w 475"/>
                  <a:gd name="T5" fmla="*/ 291 h 552"/>
                  <a:gd name="T6" fmla="*/ 411 w 475"/>
                  <a:gd name="T7" fmla="*/ 293 h 552"/>
                  <a:gd name="T8" fmla="*/ 353 w 475"/>
                  <a:gd name="T9" fmla="*/ 299 h 552"/>
                  <a:gd name="T10" fmla="*/ 296 w 475"/>
                  <a:gd name="T11" fmla="*/ 310 h 552"/>
                  <a:gd name="T12" fmla="*/ 243 w 475"/>
                  <a:gd name="T13" fmla="*/ 323 h 552"/>
                  <a:gd name="T14" fmla="*/ 200 w 475"/>
                  <a:gd name="T15" fmla="*/ 339 h 552"/>
                  <a:gd name="T16" fmla="*/ 149 w 475"/>
                  <a:gd name="T17" fmla="*/ 364 h 552"/>
                  <a:gd name="T18" fmla="*/ 110 w 475"/>
                  <a:gd name="T19" fmla="*/ 390 h 552"/>
                  <a:gd name="T20" fmla="*/ 81 w 475"/>
                  <a:gd name="T21" fmla="*/ 415 h 552"/>
                  <a:gd name="T22" fmla="*/ 60 w 475"/>
                  <a:gd name="T23" fmla="*/ 439 h 552"/>
                  <a:gd name="T24" fmla="*/ 47 w 475"/>
                  <a:gd name="T25" fmla="*/ 461 h 552"/>
                  <a:gd name="T26" fmla="*/ 35 w 475"/>
                  <a:gd name="T27" fmla="*/ 488 h 552"/>
                  <a:gd name="T28" fmla="*/ 30 w 475"/>
                  <a:gd name="T29" fmla="*/ 513 h 552"/>
                  <a:gd name="T30" fmla="*/ 23 w 475"/>
                  <a:gd name="T31" fmla="*/ 551 h 552"/>
                  <a:gd name="T32" fmla="*/ 17 w 475"/>
                  <a:gd name="T33" fmla="*/ 518 h 552"/>
                  <a:gd name="T34" fmla="*/ 8 w 475"/>
                  <a:gd name="T35" fmla="*/ 481 h 552"/>
                  <a:gd name="T36" fmla="*/ 5 w 475"/>
                  <a:gd name="T37" fmla="*/ 453 h 552"/>
                  <a:gd name="T38" fmla="*/ 0 w 475"/>
                  <a:gd name="T39" fmla="*/ 420 h 552"/>
                  <a:gd name="T40" fmla="*/ 2 w 475"/>
                  <a:gd name="T41" fmla="*/ 393 h 552"/>
                  <a:gd name="T42" fmla="*/ 8 w 475"/>
                  <a:gd name="T43" fmla="*/ 361 h 552"/>
                  <a:gd name="T44" fmla="*/ 15 w 475"/>
                  <a:gd name="T45" fmla="*/ 317 h 552"/>
                  <a:gd name="T46" fmla="*/ 30 w 475"/>
                  <a:gd name="T47" fmla="*/ 279 h 552"/>
                  <a:gd name="T48" fmla="*/ 50 w 475"/>
                  <a:gd name="T49" fmla="*/ 238 h 552"/>
                  <a:gd name="T50" fmla="*/ 75 w 475"/>
                  <a:gd name="T51" fmla="*/ 196 h 552"/>
                  <a:gd name="T52" fmla="*/ 111 w 475"/>
                  <a:gd name="T53" fmla="*/ 152 h 552"/>
                  <a:gd name="T54" fmla="*/ 152 w 475"/>
                  <a:gd name="T55" fmla="*/ 116 h 552"/>
                  <a:gd name="T56" fmla="*/ 188 w 475"/>
                  <a:gd name="T57" fmla="*/ 87 h 552"/>
                  <a:gd name="T58" fmla="*/ 233 w 475"/>
                  <a:gd name="T59" fmla="*/ 60 h 552"/>
                  <a:gd name="T60" fmla="*/ 279 w 475"/>
                  <a:gd name="T61" fmla="*/ 40 h 552"/>
                  <a:gd name="T62" fmla="*/ 333 w 475"/>
                  <a:gd name="T63" fmla="*/ 21 h 552"/>
                  <a:gd name="T64" fmla="*/ 380 w 475"/>
                  <a:gd name="T65" fmla="*/ 10 h 552"/>
                  <a:gd name="T66" fmla="*/ 435 w 475"/>
                  <a:gd name="T67" fmla="*/ 3 h 552"/>
                  <a:gd name="T68" fmla="*/ 474 w 475"/>
                  <a:gd name="T69" fmla="*/ 0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75" h="552">
                    <a:moveTo>
                      <a:pt x="474" y="0"/>
                    </a:moveTo>
                    <a:lnTo>
                      <a:pt x="474" y="294"/>
                    </a:lnTo>
                    <a:lnTo>
                      <a:pt x="446" y="291"/>
                    </a:lnTo>
                    <a:lnTo>
                      <a:pt x="411" y="293"/>
                    </a:lnTo>
                    <a:lnTo>
                      <a:pt x="353" y="299"/>
                    </a:lnTo>
                    <a:lnTo>
                      <a:pt x="296" y="310"/>
                    </a:lnTo>
                    <a:lnTo>
                      <a:pt x="243" y="323"/>
                    </a:lnTo>
                    <a:lnTo>
                      <a:pt x="200" y="339"/>
                    </a:lnTo>
                    <a:lnTo>
                      <a:pt x="149" y="364"/>
                    </a:lnTo>
                    <a:lnTo>
                      <a:pt x="110" y="390"/>
                    </a:lnTo>
                    <a:lnTo>
                      <a:pt x="81" y="415"/>
                    </a:lnTo>
                    <a:lnTo>
                      <a:pt x="60" y="439"/>
                    </a:lnTo>
                    <a:lnTo>
                      <a:pt x="47" y="461"/>
                    </a:lnTo>
                    <a:lnTo>
                      <a:pt x="35" y="488"/>
                    </a:lnTo>
                    <a:lnTo>
                      <a:pt x="30" y="513"/>
                    </a:lnTo>
                    <a:lnTo>
                      <a:pt x="23" y="551"/>
                    </a:lnTo>
                    <a:lnTo>
                      <a:pt x="17" y="518"/>
                    </a:lnTo>
                    <a:lnTo>
                      <a:pt x="8" y="481"/>
                    </a:lnTo>
                    <a:lnTo>
                      <a:pt x="5" y="453"/>
                    </a:lnTo>
                    <a:lnTo>
                      <a:pt x="0" y="420"/>
                    </a:lnTo>
                    <a:lnTo>
                      <a:pt x="2" y="393"/>
                    </a:lnTo>
                    <a:lnTo>
                      <a:pt x="8" y="361"/>
                    </a:lnTo>
                    <a:lnTo>
                      <a:pt x="15" y="317"/>
                    </a:lnTo>
                    <a:lnTo>
                      <a:pt x="30" y="279"/>
                    </a:lnTo>
                    <a:lnTo>
                      <a:pt x="50" y="238"/>
                    </a:lnTo>
                    <a:lnTo>
                      <a:pt x="75" y="196"/>
                    </a:lnTo>
                    <a:lnTo>
                      <a:pt x="111" y="152"/>
                    </a:lnTo>
                    <a:lnTo>
                      <a:pt x="152" y="116"/>
                    </a:lnTo>
                    <a:lnTo>
                      <a:pt x="188" y="87"/>
                    </a:lnTo>
                    <a:lnTo>
                      <a:pt x="233" y="60"/>
                    </a:lnTo>
                    <a:lnTo>
                      <a:pt x="279" y="40"/>
                    </a:lnTo>
                    <a:lnTo>
                      <a:pt x="333" y="21"/>
                    </a:lnTo>
                    <a:lnTo>
                      <a:pt x="380" y="10"/>
                    </a:lnTo>
                    <a:lnTo>
                      <a:pt x="435" y="3"/>
                    </a:lnTo>
                    <a:lnTo>
                      <a:pt x="474" y="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0" name="Freeform 40"/>
              <p:cNvSpPr>
                <a:spLocks/>
              </p:cNvSpPr>
              <p:nvPr/>
            </p:nvSpPr>
            <p:spPr bwMode="auto">
              <a:xfrm>
                <a:off x="370" y="1543"/>
                <a:ext cx="156" cy="118"/>
              </a:xfrm>
              <a:custGeom>
                <a:avLst/>
                <a:gdLst>
                  <a:gd name="T0" fmla="*/ 72 w 156"/>
                  <a:gd name="T1" fmla="*/ 0 h 118"/>
                  <a:gd name="T2" fmla="*/ 21 w 156"/>
                  <a:gd name="T3" fmla="*/ 19 h 118"/>
                  <a:gd name="T4" fmla="*/ 3 w 156"/>
                  <a:gd name="T5" fmla="*/ 46 h 118"/>
                  <a:gd name="T6" fmla="*/ 0 w 156"/>
                  <a:gd name="T7" fmla="*/ 70 h 118"/>
                  <a:gd name="T8" fmla="*/ 0 w 156"/>
                  <a:gd name="T9" fmla="*/ 84 h 118"/>
                  <a:gd name="T10" fmla="*/ 9 w 156"/>
                  <a:gd name="T11" fmla="*/ 100 h 118"/>
                  <a:gd name="T12" fmla="*/ 29 w 156"/>
                  <a:gd name="T13" fmla="*/ 108 h 118"/>
                  <a:gd name="T14" fmla="*/ 50 w 156"/>
                  <a:gd name="T15" fmla="*/ 114 h 118"/>
                  <a:gd name="T16" fmla="*/ 69 w 156"/>
                  <a:gd name="T17" fmla="*/ 117 h 118"/>
                  <a:gd name="T18" fmla="*/ 86 w 156"/>
                  <a:gd name="T19" fmla="*/ 117 h 118"/>
                  <a:gd name="T20" fmla="*/ 114 w 156"/>
                  <a:gd name="T21" fmla="*/ 112 h 118"/>
                  <a:gd name="T22" fmla="*/ 134 w 156"/>
                  <a:gd name="T23" fmla="*/ 107 h 118"/>
                  <a:gd name="T24" fmla="*/ 146 w 156"/>
                  <a:gd name="T25" fmla="*/ 98 h 118"/>
                  <a:gd name="T26" fmla="*/ 153 w 156"/>
                  <a:gd name="T27" fmla="*/ 90 h 118"/>
                  <a:gd name="T28" fmla="*/ 155 w 156"/>
                  <a:gd name="T29" fmla="*/ 78 h 118"/>
                  <a:gd name="T30" fmla="*/ 153 w 156"/>
                  <a:gd name="T31" fmla="*/ 60 h 118"/>
                  <a:gd name="T32" fmla="*/ 146 w 156"/>
                  <a:gd name="T33" fmla="*/ 11 h 118"/>
                  <a:gd name="T34" fmla="*/ 72 w 156"/>
                  <a:gd name="T35" fmla="*/ 0 h 11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156" h="118">
                    <a:moveTo>
                      <a:pt x="72" y="0"/>
                    </a:moveTo>
                    <a:lnTo>
                      <a:pt x="21" y="19"/>
                    </a:lnTo>
                    <a:lnTo>
                      <a:pt x="3" y="46"/>
                    </a:lnTo>
                    <a:lnTo>
                      <a:pt x="0" y="70"/>
                    </a:lnTo>
                    <a:lnTo>
                      <a:pt x="0" y="84"/>
                    </a:lnTo>
                    <a:lnTo>
                      <a:pt x="9" y="100"/>
                    </a:lnTo>
                    <a:lnTo>
                      <a:pt x="29" y="108"/>
                    </a:lnTo>
                    <a:lnTo>
                      <a:pt x="50" y="114"/>
                    </a:lnTo>
                    <a:lnTo>
                      <a:pt x="69" y="117"/>
                    </a:lnTo>
                    <a:lnTo>
                      <a:pt x="86" y="117"/>
                    </a:lnTo>
                    <a:lnTo>
                      <a:pt x="114" y="112"/>
                    </a:lnTo>
                    <a:lnTo>
                      <a:pt x="134" y="107"/>
                    </a:lnTo>
                    <a:lnTo>
                      <a:pt x="146" y="98"/>
                    </a:lnTo>
                    <a:lnTo>
                      <a:pt x="153" y="90"/>
                    </a:lnTo>
                    <a:lnTo>
                      <a:pt x="155" y="78"/>
                    </a:lnTo>
                    <a:lnTo>
                      <a:pt x="153" y="60"/>
                    </a:lnTo>
                    <a:lnTo>
                      <a:pt x="146" y="11"/>
                    </a:lnTo>
                    <a:lnTo>
                      <a:pt x="72" y="0"/>
                    </a:lnTo>
                  </a:path>
                </a:pathLst>
              </a:custGeom>
              <a:gradFill rotWithShape="0">
                <a:gsLst>
                  <a:gs pos="0">
                    <a:schemeClr val="hlink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" name="Freeform 41"/>
              <p:cNvSpPr>
                <a:spLocks/>
              </p:cNvSpPr>
              <p:nvPr/>
            </p:nvSpPr>
            <p:spPr bwMode="auto">
              <a:xfrm>
                <a:off x="442" y="1557"/>
                <a:ext cx="88" cy="74"/>
              </a:xfrm>
              <a:custGeom>
                <a:avLst/>
                <a:gdLst>
                  <a:gd name="T0" fmla="*/ 87 w 88"/>
                  <a:gd name="T1" fmla="*/ 67 h 74"/>
                  <a:gd name="T2" fmla="*/ 76 w 88"/>
                  <a:gd name="T3" fmla="*/ 0 h 74"/>
                  <a:gd name="T4" fmla="*/ 33 w 88"/>
                  <a:gd name="T5" fmla="*/ 5 h 74"/>
                  <a:gd name="T6" fmla="*/ 0 w 88"/>
                  <a:gd name="T7" fmla="*/ 8 h 74"/>
                  <a:gd name="T8" fmla="*/ 9 w 88"/>
                  <a:gd name="T9" fmla="*/ 73 h 74"/>
                  <a:gd name="T10" fmla="*/ 12 w 88"/>
                  <a:gd name="T11" fmla="*/ 57 h 74"/>
                  <a:gd name="T12" fmla="*/ 22 w 88"/>
                  <a:gd name="T13" fmla="*/ 47 h 74"/>
                  <a:gd name="T14" fmla="*/ 40 w 88"/>
                  <a:gd name="T15" fmla="*/ 43 h 74"/>
                  <a:gd name="T16" fmla="*/ 60 w 88"/>
                  <a:gd name="T17" fmla="*/ 44 h 74"/>
                  <a:gd name="T18" fmla="*/ 76 w 88"/>
                  <a:gd name="T19" fmla="*/ 51 h 74"/>
                  <a:gd name="T20" fmla="*/ 87 w 88"/>
                  <a:gd name="T21" fmla="*/ 67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8" h="74">
                    <a:moveTo>
                      <a:pt x="87" y="67"/>
                    </a:moveTo>
                    <a:lnTo>
                      <a:pt x="76" y="0"/>
                    </a:lnTo>
                    <a:lnTo>
                      <a:pt x="33" y="5"/>
                    </a:lnTo>
                    <a:lnTo>
                      <a:pt x="0" y="8"/>
                    </a:lnTo>
                    <a:lnTo>
                      <a:pt x="9" y="73"/>
                    </a:lnTo>
                    <a:lnTo>
                      <a:pt x="12" y="57"/>
                    </a:lnTo>
                    <a:lnTo>
                      <a:pt x="22" y="47"/>
                    </a:lnTo>
                    <a:lnTo>
                      <a:pt x="40" y="43"/>
                    </a:lnTo>
                    <a:lnTo>
                      <a:pt x="60" y="44"/>
                    </a:lnTo>
                    <a:lnTo>
                      <a:pt x="76" y="51"/>
                    </a:lnTo>
                    <a:lnTo>
                      <a:pt x="87" y="67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2" name="Freeform 42"/>
              <p:cNvSpPr>
                <a:spLocks/>
              </p:cNvSpPr>
              <p:nvPr/>
            </p:nvSpPr>
            <p:spPr bwMode="auto">
              <a:xfrm>
                <a:off x="334" y="1336"/>
                <a:ext cx="319" cy="286"/>
              </a:xfrm>
              <a:custGeom>
                <a:avLst/>
                <a:gdLst>
                  <a:gd name="T0" fmla="*/ 317 w 319"/>
                  <a:gd name="T1" fmla="*/ 275 h 286"/>
                  <a:gd name="T2" fmla="*/ 315 w 319"/>
                  <a:gd name="T3" fmla="*/ 254 h 286"/>
                  <a:gd name="T4" fmla="*/ 306 w 319"/>
                  <a:gd name="T5" fmla="*/ 235 h 286"/>
                  <a:gd name="T6" fmla="*/ 299 w 319"/>
                  <a:gd name="T7" fmla="*/ 219 h 286"/>
                  <a:gd name="T8" fmla="*/ 294 w 319"/>
                  <a:gd name="T9" fmla="*/ 194 h 286"/>
                  <a:gd name="T10" fmla="*/ 288 w 319"/>
                  <a:gd name="T11" fmla="*/ 161 h 286"/>
                  <a:gd name="T12" fmla="*/ 284 w 319"/>
                  <a:gd name="T13" fmla="*/ 126 h 286"/>
                  <a:gd name="T14" fmla="*/ 281 w 319"/>
                  <a:gd name="T15" fmla="*/ 94 h 286"/>
                  <a:gd name="T16" fmla="*/ 279 w 319"/>
                  <a:gd name="T17" fmla="*/ 67 h 286"/>
                  <a:gd name="T18" fmla="*/ 278 w 319"/>
                  <a:gd name="T19" fmla="*/ 43 h 286"/>
                  <a:gd name="T20" fmla="*/ 270 w 319"/>
                  <a:gd name="T21" fmla="*/ 29 h 286"/>
                  <a:gd name="T22" fmla="*/ 255 w 319"/>
                  <a:gd name="T23" fmla="*/ 16 h 286"/>
                  <a:gd name="T24" fmla="*/ 240 w 319"/>
                  <a:gd name="T25" fmla="*/ 9 h 286"/>
                  <a:gd name="T26" fmla="*/ 216 w 319"/>
                  <a:gd name="T27" fmla="*/ 2 h 286"/>
                  <a:gd name="T28" fmla="*/ 189 w 319"/>
                  <a:gd name="T29" fmla="*/ 0 h 286"/>
                  <a:gd name="T30" fmla="*/ 147 w 319"/>
                  <a:gd name="T31" fmla="*/ 0 h 286"/>
                  <a:gd name="T32" fmla="*/ 110 w 319"/>
                  <a:gd name="T33" fmla="*/ 2 h 286"/>
                  <a:gd name="T34" fmla="*/ 74 w 319"/>
                  <a:gd name="T35" fmla="*/ 9 h 286"/>
                  <a:gd name="T36" fmla="*/ 41 w 319"/>
                  <a:gd name="T37" fmla="*/ 21 h 286"/>
                  <a:gd name="T38" fmla="*/ 20 w 319"/>
                  <a:gd name="T39" fmla="*/ 35 h 286"/>
                  <a:gd name="T40" fmla="*/ 8 w 319"/>
                  <a:gd name="T41" fmla="*/ 47 h 286"/>
                  <a:gd name="T42" fmla="*/ 0 w 319"/>
                  <a:gd name="T43" fmla="*/ 61 h 286"/>
                  <a:gd name="T44" fmla="*/ 2 w 319"/>
                  <a:gd name="T45" fmla="*/ 75 h 286"/>
                  <a:gd name="T46" fmla="*/ 5 w 319"/>
                  <a:gd name="T47" fmla="*/ 89 h 286"/>
                  <a:gd name="T48" fmla="*/ 15 w 319"/>
                  <a:gd name="T49" fmla="*/ 104 h 286"/>
                  <a:gd name="T50" fmla="*/ 23 w 319"/>
                  <a:gd name="T51" fmla="*/ 123 h 286"/>
                  <a:gd name="T52" fmla="*/ 27 w 319"/>
                  <a:gd name="T53" fmla="*/ 149 h 286"/>
                  <a:gd name="T54" fmla="*/ 30 w 319"/>
                  <a:gd name="T55" fmla="*/ 176 h 286"/>
                  <a:gd name="T56" fmla="*/ 35 w 319"/>
                  <a:gd name="T57" fmla="*/ 200 h 286"/>
                  <a:gd name="T58" fmla="*/ 36 w 319"/>
                  <a:gd name="T59" fmla="*/ 235 h 286"/>
                  <a:gd name="T60" fmla="*/ 38 w 319"/>
                  <a:gd name="T61" fmla="*/ 265 h 286"/>
                  <a:gd name="T62" fmla="*/ 38 w 319"/>
                  <a:gd name="T63" fmla="*/ 285 h 286"/>
                  <a:gd name="T64" fmla="*/ 48 w 319"/>
                  <a:gd name="T65" fmla="*/ 260 h 286"/>
                  <a:gd name="T66" fmla="*/ 68 w 319"/>
                  <a:gd name="T67" fmla="*/ 248 h 286"/>
                  <a:gd name="T68" fmla="*/ 86 w 319"/>
                  <a:gd name="T69" fmla="*/ 241 h 286"/>
                  <a:gd name="T70" fmla="*/ 108 w 319"/>
                  <a:gd name="T71" fmla="*/ 236 h 286"/>
                  <a:gd name="T72" fmla="*/ 143 w 319"/>
                  <a:gd name="T73" fmla="*/ 229 h 286"/>
                  <a:gd name="T74" fmla="*/ 177 w 319"/>
                  <a:gd name="T75" fmla="*/ 228 h 286"/>
                  <a:gd name="T76" fmla="*/ 197 w 319"/>
                  <a:gd name="T77" fmla="*/ 228 h 286"/>
                  <a:gd name="T78" fmla="*/ 228 w 319"/>
                  <a:gd name="T79" fmla="*/ 230 h 286"/>
                  <a:gd name="T80" fmla="*/ 264 w 319"/>
                  <a:gd name="T81" fmla="*/ 237 h 286"/>
                  <a:gd name="T82" fmla="*/ 287 w 319"/>
                  <a:gd name="T83" fmla="*/ 246 h 286"/>
                  <a:gd name="T84" fmla="*/ 302 w 319"/>
                  <a:gd name="T85" fmla="*/ 255 h 286"/>
                  <a:gd name="T86" fmla="*/ 318 w 319"/>
                  <a:gd name="T87" fmla="*/ 268 h 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19" h="286">
                    <a:moveTo>
                      <a:pt x="317" y="275"/>
                    </a:moveTo>
                    <a:lnTo>
                      <a:pt x="315" y="254"/>
                    </a:lnTo>
                    <a:lnTo>
                      <a:pt x="306" y="235"/>
                    </a:lnTo>
                    <a:lnTo>
                      <a:pt x="299" y="219"/>
                    </a:lnTo>
                    <a:lnTo>
                      <a:pt x="294" y="194"/>
                    </a:lnTo>
                    <a:lnTo>
                      <a:pt x="288" y="161"/>
                    </a:lnTo>
                    <a:lnTo>
                      <a:pt x="284" y="126"/>
                    </a:lnTo>
                    <a:lnTo>
                      <a:pt x="281" y="94"/>
                    </a:lnTo>
                    <a:lnTo>
                      <a:pt x="279" y="67"/>
                    </a:lnTo>
                    <a:lnTo>
                      <a:pt x="278" y="43"/>
                    </a:lnTo>
                    <a:lnTo>
                      <a:pt x="270" y="29"/>
                    </a:lnTo>
                    <a:lnTo>
                      <a:pt x="255" y="16"/>
                    </a:lnTo>
                    <a:lnTo>
                      <a:pt x="240" y="9"/>
                    </a:lnTo>
                    <a:lnTo>
                      <a:pt x="216" y="2"/>
                    </a:lnTo>
                    <a:lnTo>
                      <a:pt x="189" y="0"/>
                    </a:lnTo>
                    <a:lnTo>
                      <a:pt x="147" y="0"/>
                    </a:lnTo>
                    <a:lnTo>
                      <a:pt x="110" y="2"/>
                    </a:lnTo>
                    <a:lnTo>
                      <a:pt x="74" y="9"/>
                    </a:lnTo>
                    <a:lnTo>
                      <a:pt x="41" y="21"/>
                    </a:lnTo>
                    <a:lnTo>
                      <a:pt x="20" y="35"/>
                    </a:lnTo>
                    <a:lnTo>
                      <a:pt x="8" y="47"/>
                    </a:lnTo>
                    <a:lnTo>
                      <a:pt x="0" y="61"/>
                    </a:lnTo>
                    <a:lnTo>
                      <a:pt x="2" y="75"/>
                    </a:lnTo>
                    <a:lnTo>
                      <a:pt x="5" y="89"/>
                    </a:lnTo>
                    <a:lnTo>
                      <a:pt x="15" y="104"/>
                    </a:lnTo>
                    <a:lnTo>
                      <a:pt x="23" y="123"/>
                    </a:lnTo>
                    <a:lnTo>
                      <a:pt x="27" y="149"/>
                    </a:lnTo>
                    <a:lnTo>
                      <a:pt x="30" y="176"/>
                    </a:lnTo>
                    <a:lnTo>
                      <a:pt x="35" y="200"/>
                    </a:lnTo>
                    <a:lnTo>
                      <a:pt x="36" y="235"/>
                    </a:lnTo>
                    <a:lnTo>
                      <a:pt x="38" y="265"/>
                    </a:lnTo>
                    <a:lnTo>
                      <a:pt x="38" y="285"/>
                    </a:lnTo>
                    <a:lnTo>
                      <a:pt x="48" y="260"/>
                    </a:lnTo>
                    <a:lnTo>
                      <a:pt x="68" y="248"/>
                    </a:lnTo>
                    <a:lnTo>
                      <a:pt x="86" y="241"/>
                    </a:lnTo>
                    <a:lnTo>
                      <a:pt x="108" y="236"/>
                    </a:lnTo>
                    <a:lnTo>
                      <a:pt x="143" y="229"/>
                    </a:lnTo>
                    <a:lnTo>
                      <a:pt x="177" y="228"/>
                    </a:lnTo>
                    <a:lnTo>
                      <a:pt x="197" y="228"/>
                    </a:lnTo>
                    <a:lnTo>
                      <a:pt x="228" y="230"/>
                    </a:lnTo>
                    <a:lnTo>
                      <a:pt x="264" y="237"/>
                    </a:lnTo>
                    <a:lnTo>
                      <a:pt x="287" y="246"/>
                    </a:lnTo>
                    <a:lnTo>
                      <a:pt x="302" y="255"/>
                    </a:lnTo>
                    <a:lnTo>
                      <a:pt x="318" y="268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3" name="Freeform 43"/>
              <p:cNvSpPr>
                <a:spLocks/>
              </p:cNvSpPr>
              <p:nvPr/>
            </p:nvSpPr>
            <p:spPr bwMode="auto">
              <a:xfrm>
                <a:off x="5049" y="1394"/>
                <a:ext cx="551" cy="335"/>
              </a:xfrm>
              <a:custGeom>
                <a:avLst/>
                <a:gdLst>
                  <a:gd name="T0" fmla="*/ 534 w 551"/>
                  <a:gd name="T1" fmla="*/ 48 h 335"/>
                  <a:gd name="T2" fmla="*/ 550 w 551"/>
                  <a:gd name="T3" fmla="*/ 117 h 335"/>
                  <a:gd name="T4" fmla="*/ 540 w 551"/>
                  <a:gd name="T5" fmla="*/ 142 h 335"/>
                  <a:gd name="T6" fmla="*/ 517 w 551"/>
                  <a:gd name="T7" fmla="*/ 179 h 335"/>
                  <a:gd name="T8" fmla="*/ 493 w 551"/>
                  <a:gd name="T9" fmla="*/ 212 h 335"/>
                  <a:gd name="T10" fmla="*/ 465 w 551"/>
                  <a:gd name="T11" fmla="*/ 239 h 335"/>
                  <a:gd name="T12" fmla="*/ 430 w 551"/>
                  <a:gd name="T13" fmla="*/ 267 h 335"/>
                  <a:gd name="T14" fmla="*/ 397 w 551"/>
                  <a:gd name="T15" fmla="*/ 286 h 335"/>
                  <a:gd name="T16" fmla="*/ 361 w 551"/>
                  <a:gd name="T17" fmla="*/ 304 h 335"/>
                  <a:gd name="T18" fmla="*/ 315 w 551"/>
                  <a:gd name="T19" fmla="*/ 320 h 335"/>
                  <a:gd name="T20" fmla="*/ 280 w 551"/>
                  <a:gd name="T21" fmla="*/ 328 h 335"/>
                  <a:gd name="T22" fmla="*/ 238 w 551"/>
                  <a:gd name="T23" fmla="*/ 334 h 335"/>
                  <a:gd name="T24" fmla="*/ 199 w 551"/>
                  <a:gd name="T25" fmla="*/ 334 h 335"/>
                  <a:gd name="T26" fmla="*/ 157 w 551"/>
                  <a:gd name="T27" fmla="*/ 329 h 335"/>
                  <a:gd name="T28" fmla="*/ 114 w 551"/>
                  <a:gd name="T29" fmla="*/ 317 h 335"/>
                  <a:gd name="T30" fmla="*/ 75 w 551"/>
                  <a:gd name="T31" fmla="*/ 298 h 335"/>
                  <a:gd name="T32" fmla="*/ 52 w 551"/>
                  <a:gd name="T33" fmla="*/ 282 h 335"/>
                  <a:gd name="T34" fmla="*/ 24 w 551"/>
                  <a:gd name="T35" fmla="*/ 258 h 335"/>
                  <a:gd name="T36" fmla="*/ 9 w 551"/>
                  <a:gd name="T37" fmla="*/ 238 h 335"/>
                  <a:gd name="T38" fmla="*/ 0 w 551"/>
                  <a:gd name="T39" fmla="*/ 222 h 335"/>
                  <a:gd name="T40" fmla="*/ 0 w 551"/>
                  <a:gd name="T41" fmla="*/ 204 h 335"/>
                  <a:gd name="T42" fmla="*/ 6 w 551"/>
                  <a:gd name="T43" fmla="*/ 182 h 335"/>
                  <a:gd name="T44" fmla="*/ 18 w 551"/>
                  <a:gd name="T45" fmla="*/ 166 h 335"/>
                  <a:gd name="T46" fmla="*/ 27 w 551"/>
                  <a:gd name="T47" fmla="*/ 131 h 335"/>
                  <a:gd name="T48" fmla="*/ 31 w 551"/>
                  <a:gd name="T49" fmla="*/ 112 h 335"/>
                  <a:gd name="T50" fmla="*/ 283 w 551"/>
                  <a:gd name="T51" fmla="*/ 128 h 335"/>
                  <a:gd name="T52" fmla="*/ 316 w 551"/>
                  <a:gd name="T53" fmla="*/ 122 h 335"/>
                  <a:gd name="T54" fmla="*/ 357 w 551"/>
                  <a:gd name="T55" fmla="*/ 109 h 335"/>
                  <a:gd name="T56" fmla="*/ 388 w 551"/>
                  <a:gd name="T57" fmla="*/ 93 h 335"/>
                  <a:gd name="T58" fmla="*/ 421 w 551"/>
                  <a:gd name="T59" fmla="*/ 73 h 335"/>
                  <a:gd name="T60" fmla="*/ 453 w 551"/>
                  <a:gd name="T61" fmla="*/ 44 h 335"/>
                  <a:gd name="T62" fmla="*/ 472 w 551"/>
                  <a:gd name="T63" fmla="*/ 19 h 335"/>
                  <a:gd name="T64" fmla="*/ 486 w 551"/>
                  <a:gd name="T65" fmla="*/ 0 h 335"/>
                  <a:gd name="T66" fmla="*/ 534 w 551"/>
                  <a:gd name="T67" fmla="*/ 48 h 33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551" h="335">
                    <a:moveTo>
                      <a:pt x="534" y="48"/>
                    </a:moveTo>
                    <a:lnTo>
                      <a:pt x="550" y="117"/>
                    </a:lnTo>
                    <a:lnTo>
                      <a:pt x="540" y="142"/>
                    </a:lnTo>
                    <a:lnTo>
                      <a:pt x="517" y="179"/>
                    </a:lnTo>
                    <a:lnTo>
                      <a:pt x="493" y="212"/>
                    </a:lnTo>
                    <a:lnTo>
                      <a:pt x="465" y="239"/>
                    </a:lnTo>
                    <a:lnTo>
                      <a:pt x="430" y="267"/>
                    </a:lnTo>
                    <a:lnTo>
                      <a:pt x="397" y="286"/>
                    </a:lnTo>
                    <a:lnTo>
                      <a:pt x="361" y="304"/>
                    </a:lnTo>
                    <a:lnTo>
                      <a:pt x="315" y="320"/>
                    </a:lnTo>
                    <a:lnTo>
                      <a:pt x="280" y="328"/>
                    </a:lnTo>
                    <a:lnTo>
                      <a:pt x="238" y="334"/>
                    </a:lnTo>
                    <a:lnTo>
                      <a:pt x="199" y="334"/>
                    </a:lnTo>
                    <a:lnTo>
                      <a:pt x="157" y="329"/>
                    </a:lnTo>
                    <a:lnTo>
                      <a:pt x="114" y="317"/>
                    </a:lnTo>
                    <a:lnTo>
                      <a:pt x="75" y="298"/>
                    </a:lnTo>
                    <a:lnTo>
                      <a:pt x="52" y="282"/>
                    </a:lnTo>
                    <a:lnTo>
                      <a:pt x="24" y="258"/>
                    </a:lnTo>
                    <a:lnTo>
                      <a:pt x="9" y="238"/>
                    </a:lnTo>
                    <a:lnTo>
                      <a:pt x="0" y="222"/>
                    </a:lnTo>
                    <a:lnTo>
                      <a:pt x="0" y="204"/>
                    </a:lnTo>
                    <a:lnTo>
                      <a:pt x="6" y="182"/>
                    </a:lnTo>
                    <a:lnTo>
                      <a:pt x="18" y="166"/>
                    </a:lnTo>
                    <a:lnTo>
                      <a:pt x="27" y="131"/>
                    </a:lnTo>
                    <a:lnTo>
                      <a:pt x="31" y="112"/>
                    </a:lnTo>
                    <a:lnTo>
                      <a:pt x="283" y="128"/>
                    </a:lnTo>
                    <a:lnTo>
                      <a:pt x="316" y="122"/>
                    </a:lnTo>
                    <a:lnTo>
                      <a:pt x="357" y="109"/>
                    </a:lnTo>
                    <a:lnTo>
                      <a:pt x="388" y="93"/>
                    </a:lnTo>
                    <a:lnTo>
                      <a:pt x="421" y="73"/>
                    </a:lnTo>
                    <a:lnTo>
                      <a:pt x="453" y="44"/>
                    </a:lnTo>
                    <a:lnTo>
                      <a:pt x="472" y="19"/>
                    </a:lnTo>
                    <a:lnTo>
                      <a:pt x="486" y="0"/>
                    </a:lnTo>
                    <a:lnTo>
                      <a:pt x="534" y="48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" name="Freeform 44"/>
              <p:cNvSpPr>
                <a:spLocks/>
              </p:cNvSpPr>
              <p:nvPr/>
            </p:nvSpPr>
            <p:spPr bwMode="auto">
              <a:xfrm>
                <a:off x="5145" y="976"/>
                <a:ext cx="475" cy="552"/>
              </a:xfrm>
              <a:custGeom>
                <a:avLst/>
                <a:gdLst>
                  <a:gd name="T0" fmla="*/ 0 w 475"/>
                  <a:gd name="T1" fmla="*/ 0 h 552"/>
                  <a:gd name="T2" fmla="*/ 0 w 475"/>
                  <a:gd name="T3" fmla="*/ 294 h 552"/>
                  <a:gd name="T4" fmla="*/ 28 w 475"/>
                  <a:gd name="T5" fmla="*/ 291 h 552"/>
                  <a:gd name="T6" fmla="*/ 63 w 475"/>
                  <a:gd name="T7" fmla="*/ 293 h 552"/>
                  <a:gd name="T8" fmla="*/ 121 w 475"/>
                  <a:gd name="T9" fmla="*/ 299 h 552"/>
                  <a:gd name="T10" fmla="*/ 178 w 475"/>
                  <a:gd name="T11" fmla="*/ 310 h 552"/>
                  <a:gd name="T12" fmla="*/ 231 w 475"/>
                  <a:gd name="T13" fmla="*/ 323 h 552"/>
                  <a:gd name="T14" fmla="*/ 274 w 475"/>
                  <a:gd name="T15" fmla="*/ 339 h 552"/>
                  <a:gd name="T16" fmla="*/ 325 w 475"/>
                  <a:gd name="T17" fmla="*/ 364 h 552"/>
                  <a:gd name="T18" fmla="*/ 364 w 475"/>
                  <a:gd name="T19" fmla="*/ 390 h 552"/>
                  <a:gd name="T20" fmla="*/ 393 w 475"/>
                  <a:gd name="T21" fmla="*/ 415 h 552"/>
                  <a:gd name="T22" fmla="*/ 414 w 475"/>
                  <a:gd name="T23" fmla="*/ 439 h 552"/>
                  <a:gd name="T24" fmla="*/ 427 w 475"/>
                  <a:gd name="T25" fmla="*/ 461 h 552"/>
                  <a:gd name="T26" fmla="*/ 439 w 475"/>
                  <a:gd name="T27" fmla="*/ 488 h 552"/>
                  <a:gd name="T28" fmla="*/ 444 w 475"/>
                  <a:gd name="T29" fmla="*/ 513 h 552"/>
                  <a:gd name="T30" fmla="*/ 451 w 475"/>
                  <a:gd name="T31" fmla="*/ 551 h 552"/>
                  <a:gd name="T32" fmla="*/ 457 w 475"/>
                  <a:gd name="T33" fmla="*/ 518 h 552"/>
                  <a:gd name="T34" fmla="*/ 466 w 475"/>
                  <a:gd name="T35" fmla="*/ 481 h 552"/>
                  <a:gd name="T36" fmla="*/ 469 w 475"/>
                  <a:gd name="T37" fmla="*/ 453 h 552"/>
                  <a:gd name="T38" fmla="*/ 474 w 475"/>
                  <a:gd name="T39" fmla="*/ 420 h 552"/>
                  <a:gd name="T40" fmla="*/ 472 w 475"/>
                  <a:gd name="T41" fmla="*/ 393 h 552"/>
                  <a:gd name="T42" fmla="*/ 466 w 475"/>
                  <a:gd name="T43" fmla="*/ 361 h 552"/>
                  <a:gd name="T44" fmla="*/ 459 w 475"/>
                  <a:gd name="T45" fmla="*/ 317 h 552"/>
                  <a:gd name="T46" fmla="*/ 444 w 475"/>
                  <a:gd name="T47" fmla="*/ 279 h 552"/>
                  <a:gd name="T48" fmla="*/ 424 w 475"/>
                  <a:gd name="T49" fmla="*/ 238 h 552"/>
                  <a:gd name="T50" fmla="*/ 399 w 475"/>
                  <a:gd name="T51" fmla="*/ 196 h 552"/>
                  <a:gd name="T52" fmla="*/ 363 w 475"/>
                  <a:gd name="T53" fmla="*/ 152 h 552"/>
                  <a:gd name="T54" fmla="*/ 322 w 475"/>
                  <a:gd name="T55" fmla="*/ 116 h 552"/>
                  <a:gd name="T56" fmla="*/ 286 w 475"/>
                  <a:gd name="T57" fmla="*/ 87 h 552"/>
                  <a:gd name="T58" fmla="*/ 241 w 475"/>
                  <a:gd name="T59" fmla="*/ 60 h 552"/>
                  <a:gd name="T60" fmla="*/ 195 w 475"/>
                  <a:gd name="T61" fmla="*/ 40 h 552"/>
                  <a:gd name="T62" fmla="*/ 141 w 475"/>
                  <a:gd name="T63" fmla="*/ 21 h 552"/>
                  <a:gd name="T64" fmla="*/ 94 w 475"/>
                  <a:gd name="T65" fmla="*/ 10 h 552"/>
                  <a:gd name="T66" fmla="*/ 39 w 475"/>
                  <a:gd name="T67" fmla="*/ 3 h 552"/>
                  <a:gd name="T68" fmla="*/ 0 w 475"/>
                  <a:gd name="T69" fmla="*/ 0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75" h="552">
                    <a:moveTo>
                      <a:pt x="0" y="0"/>
                    </a:moveTo>
                    <a:lnTo>
                      <a:pt x="0" y="294"/>
                    </a:lnTo>
                    <a:lnTo>
                      <a:pt x="28" y="291"/>
                    </a:lnTo>
                    <a:lnTo>
                      <a:pt x="63" y="293"/>
                    </a:lnTo>
                    <a:lnTo>
                      <a:pt x="121" y="299"/>
                    </a:lnTo>
                    <a:lnTo>
                      <a:pt x="178" y="310"/>
                    </a:lnTo>
                    <a:lnTo>
                      <a:pt x="231" y="323"/>
                    </a:lnTo>
                    <a:lnTo>
                      <a:pt x="274" y="339"/>
                    </a:lnTo>
                    <a:lnTo>
                      <a:pt x="325" y="364"/>
                    </a:lnTo>
                    <a:lnTo>
                      <a:pt x="364" y="390"/>
                    </a:lnTo>
                    <a:lnTo>
                      <a:pt x="393" y="415"/>
                    </a:lnTo>
                    <a:lnTo>
                      <a:pt x="414" y="439"/>
                    </a:lnTo>
                    <a:lnTo>
                      <a:pt x="427" y="461"/>
                    </a:lnTo>
                    <a:lnTo>
                      <a:pt x="439" y="488"/>
                    </a:lnTo>
                    <a:lnTo>
                      <a:pt x="444" y="513"/>
                    </a:lnTo>
                    <a:lnTo>
                      <a:pt x="451" y="551"/>
                    </a:lnTo>
                    <a:lnTo>
                      <a:pt x="457" y="518"/>
                    </a:lnTo>
                    <a:lnTo>
                      <a:pt x="466" y="481"/>
                    </a:lnTo>
                    <a:lnTo>
                      <a:pt x="469" y="453"/>
                    </a:lnTo>
                    <a:lnTo>
                      <a:pt x="474" y="420"/>
                    </a:lnTo>
                    <a:lnTo>
                      <a:pt x="472" y="393"/>
                    </a:lnTo>
                    <a:lnTo>
                      <a:pt x="466" y="361"/>
                    </a:lnTo>
                    <a:lnTo>
                      <a:pt x="459" y="317"/>
                    </a:lnTo>
                    <a:lnTo>
                      <a:pt x="444" y="279"/>
                    </a:lnTo>
                    <a:lnTo>
                      <a:pt x="424" y="238"/>
                    </a:lnTo>
                    <a:lnTo>
                      <a:pt x="399" y="196"/>
                    </a:lnTo>
                    <a:lnTo>
                      <a:pt x="363" y="152"/>
                    </a:lnTo>
                    <a:lnTo>
                      <a:pt x="322" y="116"/>
                    </a:lnTo>
                    <a:lnTo>
                      <a:pt x="286" y="87"/>
                    </a:lnTo>
                    <a:lnTo>
                      <a:pt x="241" y="60"/>
                    </a:lnTo>
                    <a:lnTo>
                      <a:pt x="195" y="40"/>
                    </a:lnTo>
                    <a:lnTo>
                      <a:pt x="141" y="21"/>
                    </a:lnTo>
                    <a:lnTo>
                      <a:pt x="94" y="10"/>
                    </a:lnTo>
                    <a:lnTo>
                      <a:pt x="39" y="3"/>
                    </a:lnTo>
                    <a:lnTo>
                      <a:pt x="0" y="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5" name="Freeform 45"/>
              <p:cNvSpPr>
                <a:spLocks/>
              </p:cNvSpPr>
              <p:nvPr/>
            </p:nvSpPr>
            <p:spPr bwMode="auto">
              <a:xfrm>
                <a:off x="5176" y="1543"/>
                <a:ext cx="156" cy="118"/>
              </a:xfrm>
              <a:custGeom>
                <a:avLst/>
                <a:gdLst>
                  <a:gd name="T0" fmla="*/ 83 w 156"/>
                  <a:gd name="T1" fmla="*/ 0 h 118"/>
                  <a:gd name="T2" fmla="*/ 134 w 156"/>
                  <a:gd name="T3" fmla="*/ 19 h 118"/>
                  <a:gd name="T4" fmla="*/ 152 w 156"/>
                  <a:gd name="T5" fmla="*/ 46 h 118"/>
                  <a:gd name="T6" fmla="*/ 155 w 156"/>
                  <a:gd name="T7" fmla="*/ 70 h 118"/>
                  <a:gd name="T8" fmla="*/ 155 w 156"/>
                  <a:gd name="T9" fmla="*/ 84 h 118"/>
                  <a:gd name="T10" fmla="*/ 146 w 156"/>
                  <a:gd name="T11" fmla="*/ 100 h 118"/>
                  <a:gd name="T12" fmla="*/ 126 w 156"/>
                  <a:gd name="T13" fmla="*/ 108 h 118"/>
                  <a:gd name="T14" fmla="*/ 105 w 156"/>
                  <a:gd name="T15" fmla="*/ 114 h 118"/>
                  <a:gd name="T16" fmla="*/ 86 w 156"/>
                  <a:gd name="T17" fmla="*/ 117 h 118"/>
                  <a:gd name="T18" fmla="*/ 69 w 156"/>
                  <a:gd name="T19" fmla="*/ 117 h 118"/>
                  <a:gd name="T20" fmla="*/ 41 w 156"/>
                  <a:gd name="T21" fmla="*/ 112 h 118"/>
                  <a:gd name="T22" fmla="*/ 21 w 156"/>
                  <a:gd name="T23" fmla="*/ 107 h 118"/>
                  <a:gd name="T24" fmla="*/ 9 w 156"/>
                  <a:gd name="T25" fmla="*/ 98 h 118"/>
                  <a:gd name="T26" fmla="*/ 2 w 156"/>
                  <a:gd name="T27" fmla="*/ 90 h 118"/>
                  <a:gd name="T28" fmla="*/ 0 w 156"/>
                  <a:gd name="T29" fmla="*/ 78 h 118"/>
                  <a:gd name="T30" fmla="*/ 2 w 156"/>
                  <a:gd name="T31" fmla="*/ 60 h 118"/>
                  <a:gd name="T32" fmla="*/ 9 w 156"/>
                  <a:gd name="T33" fmla="*/ 11 h 118"/>
                  <a:gd name="T34" fmla="*/ 83 w 156"/>
                  <a:gd name="T35" fmla="*/ 0 h 11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156" h="118">
                    <a:moveTo>
                      <a:pt x="83" y="0"/>
                    </a:moveTo>
                    <a:lnTo>
                      <a:pt x="134" y="19"/>
                    </a:lnTo>
                    <a:lnTo>
                      <a:pt x="152" y="46"/>
                    </a:lnTo>
                    <a:lnTo>
                      <a:pt x="155" y="70"/>
                    </a:lnTo>
                    <a:lnTo>
                      <a:pt x="155" y="84"/>
                    </a:lnTo>
                    <a:lnTo>
                      <a:pt x="146" y="100"/>
                    </a:lnTo>
                    <a:lnTo>
                      <a:pt x="126" y="108"/>
                    </a:lnTo>
                    <a:lnTo>
                      <a:pt x="105" y="114"/>
                    </a:lnTo>
                    <a:lnTo>
                      <a:pt x="86" y="117"/>
                    </a:lnTo>
                    <a:lnTo>
                      <a:pt x="69" y="117"/>
                    </a:lnTo>
                    <a:lnTo>
                      <a:pt x="41" y="112"/>
                    </a:lnTo>
                    <a:lnTo>
                      <a:pt x="21" y="107"/>
                    </a:lnTo>
                    <a:lnTo>
                      <a:pt x="9" y="98"/>
                    </a:lnTo>
                    <a:lnTo>
                      <a:pt x="2" y="90"/>
                    </a:lnTo>
                    <a:lnTo>
                      <a:pt x="0" y="78"/>
                    </a:lnTo>
                    <a:lnTo>
                      <a:pt x="2" y="60"/>
                    </a:lnTo>
                    <a:lnTo>
                      <a:pt x="9" y="11"/>
                    </a:lnTo>
                    <a:lnTo>
                      <a:pt x="83" y="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" name="Freeform 46"/>
              <p:cNvSpPr>
                <a:spLocks/>
              </p:cNvSpPr>
              <p:nvPr/>
            </p:nvSpPr>
            <p:spPr bwMode="auto">
              <a:xfrm>
                <a:off x="5172" y="1556"/>
                <a:ext cx="88" cy="74"/>
              </a:xfrm>
              <a:custGeom>
                <a:avLst/>
                <a:gdLst>
                  <a:gd name="T0" fmla="*/ 0 w 88"/>
                  <a:gd name="T1" fmla="*/ 68 h 74"/>
                  <a:gd name="T2" fmla="*/ 11 w 88"/>
                  <a:gd name="T3" fmla="*/ 0 h 74"/>
                  <a:gd name="T4" fmla="*/ 54 w 88"/>
                  <a:gd name="T5" fmla="*/ 5 h 74"/>
                  <a:gd name="T6" fmla="*/ 87 w 88"/>
                  <a:gd name="T7" fmla="*/ 9 h 74"/>
                  <a:gd name="T8" fmla="*/ 78 w 88"/>
                  <a:gd name="T9" fmla="*/ 73 h 74"/>
                  <a:gd name="T10" fmla="*/ 75 w 88"/>
                  <a:gd name="T11" fmla="*/ 58 h 74"/>
                  <a:gd name="T12" fmla="*/ 65 w 88"/>
                  <a:gd name="T13" fmla="*/ 47 h 74"/>
                  <a:gd name="T14" fmla="*/ 47 w 88"/>
                  <a:gd name="T15" fmla="*/ 44 h 74"/>
                  <a:gd name="T16" fmla="*/ 27 w 88"/>
                  <a:gd name="T17" fmla="*/ 45 h 74"/>
                  <a:gd name="T18" fmla="*/ 11 w 88"/>
                  <a:gd name="T19" fmla="*/ 52 h 74"/>
                  <a:gd name="T20" fmla="*/ 0 w 88"/>
                  <a:gd name="T21" fmla="*/ 68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8" h="74">
                    <a:moveTo>
                      <a:pt x="0" y="68"/>
                    </a:moveTo>
                    <a:lnTo>
                      <a:pt x="11" y="0"/>
                    </a:lnTo>
                    <a:lnTo>
                      <a:pt x="54" y="5"/>
                    </a:lnTo>
                    <a:lnTo>
                      <a:pt x="87" y="9"/>
                    </a:lnTo>
                    <a:lnTo>
                      <a:pt x="78" y="73"/>
                    </a:lnTo>
                    <a:lnTo>
                      <a:pt x="75" y="58"/>
                    </a:lnTo>
                    <a:lnTo>
                      <a:pt x="65" y="47"/>
                    </a:lnTo>
                    <a:lnTo>
                      <a:pt x="47" y="44"/>
                    </a:lnTo>
                    <a:lnTo>
                      <a:pt x="27" y="45"/>
                    </a:lnTo>
                    <a:lnTo>
                      <a:pt x="11" y="52"/>
                    </a:lnTo>
                    <a:lnTo>
                      <a:pt x="0" y="68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7" name="Freeform 47"/>
              <p:cNvSpPr>
                <a:spLocks/>
              </p:cNvSpPr>
              <p:nvPr/>
            </p:nvSpPr>
            <p:spPr bwMode="auto">
              <a:xfrm>
                <a:off x="5049" y="1336"/>
                <a:ext cx="319" cy="286"/>
              </a:xfrm>
              <a:custGeom>
                <a:avLst/>
                <a:gdLst>
                  <a:gd name="T0" fmla="*/ 1 w 319"/>
                  <a:gd name="T1" fmla="*/ 275 h 286"/>
                  <a:gd name="T2" fmla="*/ 3 w 319"/>
                  <a:gd name="T3" fmla="*/ 254 h 286"/>
                  <a:gd name="T4" fmla="*/ 12 w 319"/>
                  <a:gd name="T5" fmla="*/ 235 h 286"/>
                  <a:gd name="T6" fmla="*/ 19 w 319"/>
                  <a:gd name="T7" fmla="*/ 219 h 286"/>
                  <a:gd name="T8" fmla="*/ 24 w 319"/>
                  <a:gd name="T9" fmla="*/ 194 h 286"/>
                  <a:gd name="T10" fmla="*/ 30 w 319"/>
                  <a:gd name="T11" fmla="*/ 161 h 286"/>
                  <a:gd name="T12" fmla="*/ 34 w 319"/>
                  <a:gd name="T13" fmla="*/ 126 h 286"/>
                  <a:gd name="T14" fmla="*/ 37 w 319"/>
                  <a:gd name="T15" fmla="*/ 94 h 286"/>
                  <a:gd name="T16" fmla="*/ 39 w 319"/>
                  <a:gd name="T17" fmla="*/ 67 h 286"/>
                  <a:gd name="T18" fmla="*/ 40 w 319"/>
                  <a:gd name="T19" fmla="*/ 43 h 286"/>
                  <a:gd name="T20" fmla="*/ 48 w 319"/>
                  <a:gd name="T21" fmla="*/ 29 h 286"/>
                  <a:gd name="T22" fmla="*/ 63 w 319"/>
                  <a:gd name="T23" fmla="*/ 16 h 286"/>
                  <a:gd name="T24" fmla="*/ 78 w 319"/>
                  <a:gd name="T25" fmla="*/ 9 h 286"/>
                  <a:gd name="T26" fmla="*/ 102 w 319"/>
                  <a:gd name="T27" fmla="*/ 2 h 286"/>
                  <a:gd name="T28" fmla="*/ 129 w 319"/>
                  <a:gd name="T29" fmla="*/ 0 h 286"/>
                  <a:gd name="T30" fmla="*/ 171 w 319"/>
                  <a:gd name="T31" fmla="*/ 0 h 286"/>
                  <a:gd name="T32" fmla="*/ 208 w 319"/>
                  <a:gd name="T33" fmla="*/ 2 h 286"/>
                  <a:gd name="T34" fmla="*/ 244 w 319"/>
                  <a:gd name="T35" fmla="*/ 9 h 286"/>
                  <a:gd name="T36" fmla="*/ 277 w 319"/>
                  <a:gd name="T37" fmla="*/ 21 h 286"/>
                  <a:gd name="T38" fmla="*/ 298 w 319"/>
                  <a:gd name="T39" fmla="*/ 35 h 286"/>
                  <a:gd name="T40" fmla="*/ 310 w 319"/>
                  <a:gd name="T41" fmla="*/ 47 h 286"/>
                  <a:gd name="T42" fmla="*/ 318 w 319"/>
                  <a:gd name="T43" fmla="*/ 61 h 286"/>
                  <a:gd name="T44" fmla="*/ 316 w 319"/>
                  <a:gd name="T45" fmla="*/ 75 h 286"/>
                  <a:gd name="T46" fmla="*/ 313 w 319"/>
                  <a:gd name="T47" fmla="*/ 89 h 286"/>
                  <a:gd name="T48" fmla="*/ 303 w 319"/>
                  <a:gd name="T49" fmla="*/ 104 h 286"/>
                  <a:gd name="T50" fmla="*/ 295 w 319"/>
                  <a:gd name="T51" fmla="*/ 123 h 286"/>
                  <a:gd name="T52" fmla="*/ 291 w 319"/>
                  <a:gd name="T53" fmla="*/ 149 h 286"/>
                  <a:gd name="T54" fmla="*/ 288 w 319"/>
                  <a:gd name="T55" fmla="*/ 176 h 286"/>
                  <a:gd name="T56" fmla="*/ 283 w 319"/>
                  <a:gd name="T57" fmla="*/ 200 h 286"/>
                  <a:gd name="T58" fmla="*/ 282 w 319"/>
                  <a:gd name="T59" fmla="*/ 235 h 286"/>
                  <a:gd name="T60" fmla="*/ 280 w 319"/>
                  <a:gd name="T61" fmla="*/ 265 h 286"/>
                  <a:gd name="T62" fmla="*/ 280 w 319"/>
                  <a:gd name="T63" fmla="*/ 285 h 286"/>
                  <a:gd name="T64" fmla="*/ 270 w 319"/>
                  <a:gd name="T65" fmla="*/ 260 h 286"/>
                  <a:gd name="T66" fmla="*/ 250 w 319"/>
                  <a:gd name="T67" fmla="*/ 248 h 286"/>
                  <a:gd name="T68" fmla="*/ 232 w 319"/>
                  <a:gd name="T69" fmla="*/ 241 h 286"/>
                  <a:gd name="T70" fmla="*/ 210 w 319"/>
                  <a:gd name="T71" fmla="*/ 236 h 286"/>
                  <a:gd name="T72" fmla="*/ 175 w 319"/>
                  <a:gd name="T73" fmla="*/ 229 h 286"/>
                  <a:gd name="T74" fmla="*/ 141 w 319"/>
                  <a:gd name="T75" fmla="*/ 228 h 286"/>
                  <a:gd name="T76" fmla="*/ 121 w 319"/>
                  <a:gd name="T77" fmla="*/ 228 h 286"/>
                  <a:gd name="T78" fmla="*/ 90 w 319"/>
                  <a:gd name="T79" fmla="*/ 230 h 286"/>
                  <a:gd name="T80" fmla="*/ 54 w 319"/>
                  <a:gd name="T81" fmla="*/ 237 h 286"/>
                  <a:gd name="T82" fmla="*/ 31 w 319"/>
                  <a:gd name="T83" fmla="*/ 246 h 286"/>
                  <a:gd name="T84" fmla="*/ 16 w 319"/>
                  <a:gd name="T85" fmla="*/ 255 h 286"/>
                  <a:gd name="T86" fmla="*/ 0 w 319"/>
                  <a:gd name="T87" fmla="*/ 268 h 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19" h="286">
                    <a:moveTo>
                      <a:pt x="1" y="275"/>
                    </a:moveTo>
                    <a:lnTo>
                      <a:pt x="3" y="254"/>
                    </a:lnTo>
                    <a:lnTo>
                      <a:pt x="12" y="235"/>
                    </a:lnTo>
                    <a:lnTo>
                      <a:pt x="19" y="219"/>
                    </a:lnTo>
                    <a:lnTo>
                      <a:pt x="24" y="194"/>
                    </a:lnTo>
                    <a:lnTo>
                      <a:pt x="30" y="161"/>
                    </a:lnTo>
                    <a:lnTo>
                      <a:pt x="34" y="126"/>
                    </a:lnTo>
                    <a:lnTo>
                      <a:pt x="37" y="94"/>
                    </a:lnTo>
                    <a:lnTo>
                      <a:pt x="39" y="67"/>
                    </a:lnTo>
                    <a:lnTo>
                      <a:pt x="40" y="43"/>
                    </a:lnTo>
                    <a:lnTo>
                      <a:pt x="48" y="29"/>
                    </a:lnTo>
                    <a:lnTo>
                      <a:pt x="63" y="16"/>
                    </a:lnTo>
                    <a:lnTo>
                      <a:pt x="78" y="9"/>
                    </a:lnTo>
                    <a:lnTo>
                      <a:pt x="102" y="2"/>
                    </a:lnTo>
                    <a:lnTo>
                      <a:pt x="129" y="0"/>
                    </a:lnTo>
                    <a:lnTo>
                      <a:pt x="171" y="0"/>
                    </a:lnTo>
                    <a:lnTo>
                      <a:pt x="208" y="2"/>
                    </a:lnTo>
                    <a:lnTo>
                      <a:pt x="244" y="9"/>
                    </a:lnTo>
                    <a:lnTo>
                      <a:pt x="277" y="21"/>
                    </a:lnTo>
                    <a:lnTo>
                      <a:pt x="298" y="35"/>
                    </a:lnTo>
                    <a:lnTo>
                      <a:pt x="310" y="47"/>
                    </a:lnTo>
                    <a:lnTo>
                      <a:pt x="318" y="61"/>
                    </a:lnTo>
                    <a:lnTo>
                      <a:pt x="316" y="75"/>
                    </a:lnTo>
                    <a:lnTo>
                      <a:pt x="313" y="89"/>
                    </a:lnTo>
                    <a:lnTo>
                      <a:pt x="303" y="104"/>
                    </a:lnTo>
                    <a:lnTo>
                      <a:pt x="295" y="123"/>
                    </a:lnTo>
                    <a:lnTo>
                      <a:pt x="291" y="149"/>
                    </a:lnTo>
                    <a:lnTo>
                      <a:pt x="288" y="176"/>
                    </a:lnTo>
                    <a:lnTo>
                      <a:pt x="283" y="200"/>
                    </a:lnTo>
                    <a:lnTo>
                      <a:pt x="282" y="235"/>
                    </a:lnTo>
                    <a:lnTo>
                      <a:pt x="280" y="265"/>
                    </a:lnTo>
                    <a:lnTo>
                      <a:pt x="280" y="285"/>
                    </a:lnTo>
                    <a:lnTo>
                      <a:pt x="270" y="260"/>
                    </a:lnTo>
                    <a:lnTo>
                      <a:pt x="250" y="248"/>
                    </a:lnTo>
                    <a:lnTo>
                      <a:pt x="232" y="241"/>
                    </a:lnTo>
                    <a:lnTo>
                      <a:pt x="210" y="236"/>
                    </a:lnTo>
                    <a:lnTo>
                      <a:pt x="175" y="229"/>
                    </a:lnTo>
                    <a:lnTo>
                      <a:pt x="141" y="228"/>
                    </a:lnTo>
                    <a:lnTo>
                      <a:pt x="121" y="228"/>
                    </a:lnTo>
                    <a:lnTo>
                      <a:pt x="90" y="230"/>
                    </a:lnTo>
                    <a:lnTo>
                      <a:pt x="54" y="237"/>
                    </a:lnTo>
                    <a:lnTo>
                      <a:pt x="31" y="246"/>
                    </a:lnTo>
                    <a:lnTo>
                      <a:pt x="16" y="255"/>
                    </a:lnTo>
                    <a:lnTo>
                      <a:pt x="0" y="268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8" name="Freeform 48"/>
              <p:cNvSpPr>
                <a:spLocks/>
              </p:cNvSpPr>
              <p:nvPr/>
            </p:nvSpPr>
            <p:spPr bwMode="auto">
              <a:xfrm>
                <a:off x="4319" y="976"/>
                <a:ext cx="832" cy="420"/>
              </a:xfrm>
              <a:custGeom>
                <a:avLst/>
                <a:gdLst>
                  <a:gd name="T0" fmla="*/ 0 w 832"/>
                  <a:gd name="T1" fmla="*/ 0 h 420"/>
                  <a:gd name="T2" fmla="*/ 0 w 832"/>
                  <a:gd name="T3" fmla="*/ 356 h 420"/>
                  <a:gd name="T4" fmla="*/ 84 w 832"/>
                  <a:gd name="T5" fmla="*/ 374 h 420"/>
                  <a:gd name="T6" fmla="*/ 153 w 832"/>
                  <a:gd name="T7" fmla="*/ 393 h 420"/>
                  <a:gd name="T8" fmla="*/ 210 w 832"/>
                  <a:gd name="T9" fmla="*/ 404 h 420"/>
                  <a:gd name="T10" fmla="*/ 258 w 832"/>
                  <a:gd name="T11" fmla="*/ 410 h 420"/>
                  <a:gd name="T12" fmla="*/ 312 w 832"/>
                  <a:gd name="T13" fmla="*/ 416 h 420"/>
                  <a:gd name="T14" fmla="*/ 402 w 832"/>
                  <a:gd name="T15" fmla="*/ 419 h 420"/>
                  <a:gd name="T16" fmla="*/ 485 w 832"/>
                  <a:gd name="T17" fmla="*/ 412 h 420"/>
                  <a:gd name="T18" fmla="*/ 570 w 832"/>
                  <a:gd name="T19" fmla="*/ 399 h 420"/>
                  <a:gd name="T20" fmla="*/ 652 w 832"/>
                  <a:gd name="T21" fmla="*/ 377 h 420"/>
                  <a:gd name="T22" fmla="*/ 724 w 832"/>
                  <a:gd name="T23" fmla="*/ 347 h 420"/>
                  <a:gd name="T24" fmla="*/ 784 w 832"/>
                  <a:gd name="T25" fmla="*/ 306 h 420"/>
                  <a:gd name="T26" fmla="*/ 829 w 832"/>
                  <a:gd name="T27" fmla="*/ 291 h 420"/>
                  <a:gd name="T28" fmla="*/ 831 w 832"/>
                  <a:gd name="T29" fmla="*/ 2 h 420"/>
                  <a:gd name="T30" fmla="*/ 786 w 832"/>
                  <a:gd name="T31" fmla="*/ 9 h 420"/>
                  <a:gd name="T32" fmla="*/ 726 w 832"/>
                  <a:gd name="T33" fmla="*/ 29 h 420"/>
                  <a:gd name="T34" fmla="*/ 654 w 832"/>
                  <a:gd name="T35" fmla="*/ 55 h 420"/>
                  <a:gd name="T36" fmla="*/ 585 w 832"/>
                  <a:gd name="T37" fmla="*/ 70 h 420"/>
                  <a:gd name="T38" fmla="*/ 515 w 832"/>
                  <a:gd name="T39" fmla="*/ 78 h 420"/>
                  <a:gd name="T40" fmla="*/ 468 w 832"/>
                  <a:gd name="T41" fmla="*/ 82 h 420"/>
                  <a:gd name="T42" fmla="*/ 428 w 832"/>
                  <a:gd name="T43" fmla="*/ 84 h 420"/>
                  <a:gd name="T44" fmla="*/ 358 w 832"/>
                  <a:gd name="T45" fmla="*/ 84 h 420"/>
                  <a:gd name="T46" fmla="*/ 314 w 832"/>
                  <a:gd name="T47" fmla="*/ 81 h 420"/>
                  <a:gd name="T48" fmla="*/ 274 w 832"/>
                  <a:gd name="T49" fmla="*/ 76 h 420"/>
                  <a:gd name="T50" fmla="*/ 229 w 832"/>
                  <a:gd name="T51" fmla="*/ 73 h 420"/>
                  <a:gd name="T52" fmla="*/ 190 w 832"/>
                  <a:gd name="T53" fmla="*/ 66 h 420"/>
                  <a:gd name="T54" fmla="*/ 140 w 832"/>
                  <a:gd name="T55" fmla="*/ 57 h 420"/>
                  <a:gd name="T56" fmla="*/ 96 w 832"/>
                  <a:gd name="T57" fmla="*/ 44 h 420"/>
                  <a:gd name="T58" fmla="*/ 49 w 832"/>
                  <a:gd name="T59" fmla="*/ 24 h 420"/>
                  <a:gd name="T60" fmla="*/ 0 w 832"/>
                  <a:gd name="T61" fmla="*/ 0 h 4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32" h="420">
                    <a:moveTo>
                      <a:pt x="0" y="0"/>
                    </a:moveTo>
                    <a:lnTo>
                      <a:pt x="0" y="356"/>
                    </a:lnTo>
                    <a:lnTo>
                      <a:pt x="84" y="374"/>
                    </a:lnTo>
                    <a:lnTo>
                      <a:pt x="153" y="393"/>
                    </a:lnTo>
                    <a:lnTo>
                      <a:pt x="210" y="404"/>
                    </a:lnTo>
                    <a:lnTo>
                      <a:pt x="258" y="410"/>
                    </a:lnTo>
                    <a:lnTo>
                      <a:pt x="312" y="416"/>
                    </a:lnTo>
                    <a:lnTo>
                      <a:pt x="402" y="419"/>
                    </a:lnTo>
                    <a:lnTo>
                      <a:pt x="485" y="412"/>
                    </a:lnTo>
                    <a:lnTo>
                      <a:pt x="570" y="399"/>
                    </a:lnTo>
                    <a:lnTo>
                      <a:pt x="652" y="377"/>
                    </a:lnTo>
                    <a:lnTo>
                      <a:pt x="724" y="347"/>
                    </a:lnTo>
                    <a:lnTo>
                      <a:pt x="784" y="306"/>
                    </a:lnTo>
                    <a:lnTo>
                      <a:pt x="829" y="291"/>
                    </a:lnTo>
                    <a:lnTo>
                      <a:pt x="831" y="2"/>
                    </a:lnTo>
                    <a:lnTo>
                      <a:pt x="786" y="9"/>
                    </a:lnTo>
                    <a:lnTo>
                      <a:pt x="726" y="29"/>
                    </a:lnTo>
                    <a:lnTo>
                      <a:pt x="654" y="55"/>
                    </a:lnTo>
                    <a:lnTo>
                      <a:pt x="585" y="70"/>
                    </a:lnTo>
                    <a:lnTo>
                      <a:pt x="515" y="78"/>
                    </a:lnTo>
                    <a:lnTo>
                      <a:pt x="468" y="82"/>
                    </a:lnTo>
                    <a:lnTo>
                      <a:pt x="428" y="84"/>
                    </a:lnTo>
                    <a:lnTo>
                      <a:pt x="358" y="84"/>
                    </a:lnTo>
                    <a:lnTo>
                      <a:pt x="314" y="81"/>
                    </a:lnTo>
                    <a:lnTo>
                      <a:pt x="274" y="76"/>
                    </a:lnTo>
                    <a:lnTo>
                      <a:pt x="229" y="73"/>
                    </a:lnTo>
                    <a:lnTo>
                      <a:pt x="190" y="66"/>
                    </a:lnTo>
                    <a:lnTo>
                      <a:pt x="140" y="57"/>
                    </a:lnTo>
                    <a:lnTo>
                      <a:pt x="96" y="44"/>
                    </a:lnTo>
                    <a:lnTo>
                      <a:pt x="49" y="24"/>
                    </a:lnTo>
                    <a:lnTo>
                      <a:pt x="0" y="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sp>
        <p:nvSpPr>
          <p:cNvPr id="63537" name="Rectangle 4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>
                <a:solidFill>
                  <a:srgbClr val="FFCC00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63538" name="Rectangle 5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rgbClr val="F8F8F8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51" name="Rectangle 5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rgbClr val="F8F8F8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2" name="Rectangle 5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8F8F8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3" name="Rectangle 5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8F8F8"/>
                </a:solidFill>
              </a:defRPr>
            </a:lvl1pPr>
          </a:lstStyle>
          <a:p>
            <a:pPr>
              <a:defRPr/>
            </a:pPr>
            <a:r>
              <a:rPr lang="en-US" altLang="en-US"/>
              <a:t>	            </a:t>
            </a:r>
            <a:fld id="{B2711520-8EE5-4C79-A887-DD32934EAB3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36366325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	            </a:t>
            </a:r>
            <a:fld id="{8FF48075-909E-447C-9723-464284F7736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4025445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9144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9144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	            </a:t>
            </a:r>
            <a:fld id="{B71CDBF1-D914-45D5-AAE2-5A3F3750636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9028107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9144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85800" y="2286000"/>
            <a:ext cx="38100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22860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5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	            </a:t>
            </a:r>
            <a:fld id="{D820F43B-3465-49C1-AEA5-59F625C4E12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70788576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79920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89099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82492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08371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477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285115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722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	            </a:t>
            </a:r>
            <a:fld id="{57195A92-FE3F-46D7-8DA2-68F4BE1AFC7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6799770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2874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25005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790365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93441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79FEA4-D975-4F95-96EA-099791FDADA0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8918583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F0A2C3-3873-4D30-8D81-B8249E53CA59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0628075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11895-F76F-4EEE-9E82-17DAC3FFDD7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135902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D55958-85BE-49D1-94EF-5C06413C979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1804966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54DBC1-C392-4650-AFDD-8DD53283C840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517276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BBC2F8-2271-43C5-8274-4B44D5BBFC1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4222313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	            </a:t>
            </a:r>
            <a:fld id="{5A92190F-BD84-4E9C-849A-35F3561BC0C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4123089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68725F-E743-4648-BEE9-FD954331940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2757210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9D68CC-8062-4015-A884-7D828AAE5D8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8615261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48E4E3-C469-4017-AC3B-BBAC8BC265B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3220153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ABE133-9DA5-4E48-A493-979D63812FF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707591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9515C3-4583-4CA4-83A0-02AF83B3C799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7123734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286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86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5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	            </a:t>
            </a:r>
            <a:fld id="{8018AAE4-FFA7-4B45-9361-283D851C4D0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00317533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5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	            </a:t>
            </a:r>
            <a:fld id="{6324A997-B04A-4D3F-B34D-7ACB5E32D0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4746181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	            </a:t>
            </a:r>
            <a:fld id="{3102F72D-B072-448E-B770-726CBECA2D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61136825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	            </a:t>
            </a:r>
            <a:fld id="{A29C38E2-65FB-43EE-B7AB-FE767424E89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9610488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5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	            </a:t>
            </a:r>
            <a:fld id="{A35EBB6E-2A13-45A4-9C55-AEEFAFFC19C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49379102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5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	            </a:t>
            </a:r>
            <a:fld id="{B89E22F6-CA1A-4F54-8999-F40F2812A92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5742016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-17463"/>
            <a:ext cx="9178925" cy="6905626"/>
            <a:chOff x="0" y="-11"/>
            <a:chExt cx="5782" cy="4350"/>
          </a:xfrm>
        </p:grpSpPr>
        <p:sp>
          <p:nvSpPr>
            <p:cNvPr id="1032" name="Rectangle 3"/>
            <p:cNvSpPr>
              <a:spLocks noChangeArrowheads="1"/>
            </p:cNvSpPr>
            <p:nvPr/>
          </p:nvSpPr>
          <p:spPr bwMode="auto">
            <a:xfrm>
              <a:off x="0" y="1008"/>
              <a:ext cx="5774" cy="333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>
                <a:defRPr/>
              </a:pPr>
              <a:endParaRPr lang="en-US" altLang="en-US" smtClean="0"/>
            </a:p>
          </p:txBody>
        </p:sp>
        <p:sp>
          <p:nvSpPr>
            <p:cNvPr id="1033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5759" cy="864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>
                <a:defRPr/>
              </a:pPr>
              <a:endParaRPr lang="en-US" altLang="en-US" smtClean="0"/>
            </a:p>
          </p:txBody>
        </p:sp>
        <p:grpSp>
          <p:nvGrpSpPr>
            <p:cNvPr id="1034" name="Group 5"/>
            <p:cNvGrpSpPr>
              <a:grpSpLocks/>
            </p:cNvGrpSpPr>
            <p:nvPr/>
          </p:nvGrpSpPr>
          <p:grpSpPr bwMode="auto">
            <a:xfrm>
              <a:off x="5301" y="-11"/>
              <a:ext cx="481" cy="4284"/>
              <a:chOff x="5301" y="-11"/>
              <a:chExt cx="481" cy="4284"/>
            </a:xfrm>
          </p:grpSpPr>
          <p:sp>
            <p:nvSpPr>
              <p:cNvPr id="62470" name="Freeform 6"/>
              <p:cNvSpPr>
                <a:spLocks/>
              </p:cNvSpPr>
              <p:nvPr/>
            </p:nvSpPr>
            <p:spPr bwMode="auto">
              <a:xfrm>
                <a:off x="5301" y="-11"/>
                <a:ext cx="241" cy="4284"/>
              </a:xfrm>
              <a:custGeom>
                <a:avLst/>
                <a:gdLst>
                  <a:gd name="T0" fmla="*/ 0 w 241"/>
                  <a:gd name="T1" fmla="*/ 4234 h 4284"/>
                  <a:gd name="T2" fmla="*/ 0 w 241"/>
                  <a:gd name="T3" fmla="*/ 0 h 4284"/>
                  <a:gd name="T4" fmla="*/ 240 w 241"/>
                  <a:gd name="T5" fmla="*/ 0 h 4284"/>
                  <a:gd name="T6" fmla="*/ 240 w 241"/>
                  <a:gd name="T7" fmla="*/ 4234 h 4284"/>
                  <a:gd name="T8" fmla="*/ 192 w 241"/>
                  <a:gd name="T9" fmla="*/ 4283 h 4284"/>
                  <a:gd name="T10" fmla="*/ 144 w 241"/>
                  <a:gd name="T11" fmla="*/ 4281 h 4284"/>
                  <a:gd name="T12" fmla="*/ 112 w 241"/>
                  <a:gd name="T13" fmla="*/ 4281 h 4284"/>
                  <a:gd name="T14" fmla="*/ 49 w 241"/>
                  <a:gd name="T15" fmla="*/ 4281 h 4284"/>
                  <a:gd name="T16" fmla="*/ 0 w 241"/>
                  <a:gd name="T17" fmla="*/ 4234 h 4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1" h="4284">
                    <a:moveTo>
                      <a:pt x="0" y="4234"/>
                    </a:moveTo>
                    <a:lnTo>
                      <a:pt x="0" y="0"/>
                    </a:lnTo>
                    <a:lnTo>
                      <a:pt x="240" y="0"/>
                    </a:lnTo>
                    <a:lnTo>
                      <a:pt x="240" y="4234"/>
                    </a:lnTo>
                    <a:lnTo>
                      <a:pt x="192" y="4283"/>
                    </a:lnTo>
                    <a:lnTo>
                      <a:pt x="144" y="4281"/>
                    </a:lnTo>
                    <a:lnTo>
                      <a:pt x="112" y="4281"/>
                    </a:lnTo>
                    <a:lnTo>
                      <a:pt x="49" y="4281"/>
                    </a:lnTo>
                    <a:lnTo>
                      <a:pt x="0" y="4234"/>
                    </a:lnTo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5000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2471" name="Freeform 7"/>
              <p:cNvSpPr>
                <a:spLocks/>
              </p:cNvSpPr>
              <p:nvPr/>
            </p:nvSpPr>
            <p:spPr bwMode="auto">
              <a:xfrm>
                <a:off x="5541" y="-11"/>
                <a:ext cx="241" cy="4284"/>
              </a:xfrm>
              <a:custGeom>
                <a:avLst/>
                <a:gdLst>
                  <a:gd name="T0" fmla="*/ 0 w 241"/>
                  <a:gd name="T1" fmla="*/ 4234 h 4284"/>
                  <a:gd name="T2" fmla="*/ 0 w 241"/>
                  <a:gd name="T3" fmla="*/ 0 h 4284"/>
                  <a:gd name="T4" fmla="*/ 240 w 241"/>
                  <a:gd name="T5" fmla="*/ 0 h 4284"/>
                  <a:gd name="T6" fmla="*/ 240 w 241"/>
                  <a:gd name="T7" fmla="*/ 4234 h 4284"/>
                  <a:gd name="T8" fmla="*/ 192 w 241"/>
                  <a:gd name="T9" fmla="*/ 4283 h 4284"/>
                  <a:gd name="T10" fmla="*/ 144 w 241"/>
                  <a:gd name="T11" fmla="*/ 4281 h 4284"/>
                  <a:gd name="T12" fmla="*/ 112 w 241"/>
                  <a:gd name="T13" fmla="*/ 4281 h 4284"/>
                  <a:gd name="T14" fmla="*/ 49 w 241"/>
                  <a:gd name="T15" fmla="*/ 4281 h 4284"/>
                  <a:gd name="T16" fmla="*/ 0 w 241"/>
                  <a:gd name="T17" fmla="*/ 4234 h 4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1" h="4284">
                    <a:moveTo>
                      <a:pt x="0" y="4234"/>
                    </a:moveTo>
                    <a:lnTo>
                      <a:pt x="0" y="0"/>
                    </a:lnTo>
                    <a:lnTo>
                      <a:pt x="240" y="0"/>
                    </a:lnTo>
                    <a:lnTo>
                      <a:pt x="240" y="4234"/>
                    </a:lnTo>
                    <a:lnTo>
                      <a:pt x="192" y="4283"/>
                    </a:lnTo>
                    <a:lnTo>
                      <a:pt x="144" y="4281"/>
                    </a:lnTo>
                    <a:lnTo>
                      <a:pt x="112" y="4281"/>
                    </a:lnTo>
                    <a:lnTo>
                      <a:pt x="49" y="4281"/>
                    </a:lnTo>
                    <a:lnTo>
                      <a:pt x="0" y="4234"/>
                    </a:lnTo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5000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1035" name="Group 8"/>
            <p:cNvGrpSpPr>
              <a:grpSpLocks/>
            </p:cNvGrpSpPr>
            <p:nvPr/>
          </p:nvGrpSpPr>
          <p:grpSpPr bwMode="auto">
            <a:xfrm>
              <a:off x="0" y="0"/>
              <a:ext cx="481" cy="4273"/>
              <a:chOff x="0" y="0"/>
              <a:chExt cx="481" cy="4273"/>
            </a:xfrm>
          </p:grpSpPr>
          <p:sp>
            <p:nvSpPr>
              <p:cNvPr id="62473" name="Freeform 9"/>
              <p:cNvSpPr>
                <a:spLocks/>
              </p:cNvSpPr>
              <p:nvPr/>
            </p:nvSpPr>
            <p:spPr bwMode="auto">
              <a:xfrm>
                <a:off x="0" y="0"/>
                <a:ext cx="241" cy="4273"/>
              </a:xfrm>
              <a:custGeom>
                <a:avLst/>
                <a:gdLst>
                  <a:gd name="T0" fmla="*/ 0 w 241"/>
                  <a:gd name="T1" fmla="*/ 4223 h 4273"/>
                  <a:gd name="T2" fmla="*/ 0 w 241"/>
                  <a:gd name="T3" fmla="*/ 0 h 4273"/>
                  <a:gd name="T4" fmla="*/ 240 w 241"/>
                  <a:gd name="T5" fmla="*/ 0 h 4273"/>
                  <a:gd name="T6" fmla="*/ 240 w 241"/>
                  <a:gd name="T7" fmla="*/ 4223 h 4273"/>
                  <a:gd name="T8" fmla="*/ 192 w 241"/>
                  <a:gd name="T9" fmla="*/ 4272 h 4273"/>
                  <a:gd name="T10" fmla="*/ 144 w 241"/>
                  <a:gd name="T11" fmla="*/ 4270 h 4273"/>
                  <a:gd name="T12" fmla="*/ 112 w 241"/>
                  <a:gd name="T13" fmla="*/ 4270 h 4273"/>
                  <a:gd name="T14" fmla="*/ 49 w 241"/>
                  <a:gd name="T15" fmla="*/ 4270 h 4273"/>
                  <a:gd name="T16" fmla="*/ 0 w 241"/>
                  <a:gd name="T17" fmla="*/ 4223 h 4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1" h="4273">
                    <a:moveTo>
                      <a:pt x="0" y="4223"/>
                    </a:moveTo>
                    <a:lnTo>
                      <a:pt x="0" y="0"/>
                    </a:lnTo>
                    <a:lnTo>
                      <a:pt x="240" y="0"/>
                    </a:lnTo>
                    <a:lnTo>
                      <a:pt x="240" y="4223"/>
                    </a:lnTo>
                    <a:lnTo>
                      <a:pt x="192" y="4272"/>
                    </a:lnTo>
                    <a:lnTo>
                      <a:pt x="144" y="4270"/>
                    </a:lnTo>
                    <a:lnTo>
                      <a:pt x="112" y="4270"/>
                    </a:lnTo>
                    <a:lnTo>
                      <a:pt x="49" y="4270"/>
                    </a:lnTo>
                    <a:lnTo>
                      <a:pt x="0" y="4223"/>
                    </a:lnTo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5000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2474" name="Freeform 10"/>
              <p:cNvSpPr>
                <a:spLocks/>
              </p:cNvSpPr>
              <p:nvPr/>
            </p:nvSpPr>
            <p:spPr bwMode="auto">
              <a:xfrm>
                <a:off x="240" y="0"/>
                <a:ext cx="241" cy="4273"/>
              </a:xfrm>
              <a:custGeom>
                <a:avLst/>
                <a:gdLst>
                  <a:gd name="T0" fmla="*/ 0 w 241"/>
                  <a:gd name="T1" fmla="*/ 4223 h 4273"/>
                  <a:gd name="T2" fmla="*/ 0 w 241"/>
                  <a:gd name="T3" fmla="*/ 0 h 4273"/>
                  <a:gd name="T4" fmla="*/ 240 w 241"/>
                  <a:gd name="T5" fmla="*/ 0 h 4273"/>
                  <a:gd name="T6" fmla="*/ 240 w 241"/>
                  <a:gd name="T7" fmla="*/ 4223 h 4273"/>
                  <a:gd name="T8" fmla="*/ 192 w 241"/>
                  <a:gd name="T9" fmla="*/ 4272 h 4273"/>
                  <a:gd name="T10" fmla="*/ 144 w 241"/>
                  <a:gd name="T11" fmla="*/ 4270 h 4273"/>
                  <a:gd name="T12" fmla="*/ 112 w 241"/>
                  <a:gd name="T13" fmla="*/ 4270 h 4273"/>
                  <a:gd name="T14" fmla="*/ 49 w 241"/>
                  <a:gd name="T15" fmla="*/ 4270 h 4273"/>
                  <a:gd name="T16" fmla="*/ 0 w 241"/>
                  <a:gd name="T17" fmla="*/ 4223 h 4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1" h="4273">
                    <a:moveTo>
                      <a:pt x="0" y="4223"/>
                    </a:moveTo>
                    <a:lnTo>
                      <a:pt x="0" y="0"/>
                    </a:lnTo>
                    <a:lnTo>
                      <a:pt x="240" y="0"/>
                    </a:lnTo>
                    <a:lnTo>
                      <a:pt x="240" y="4223"/>
                    </a:lnTo>
                    <a:lnTo>
                      <a:pt x="192" y="4272"/>
                    </a:lnTo>
                    <a:lnTo>
                      <a:pt x="144" y="4270"/>
                    </a:lnTo>
                    <a:lnTo>
                      <a:pt x="112" y="4270"/>
                    </a:lnTo>
                    <a:lnTo>
                      <a:pt x="49" y="4270"/>
                    </a:lnTo>
                    <a:lnTo>
                      <a:pt x="0" y="4223"/>
                    </a:lnTo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5000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1036" name="Group 11"/>
            <p:cNvGrpSpPr>
              <a:grpSpLocks/>
            </p:cNvGrpSpPr>
            <p:nvPr/>
          </p:nvGrpSpPr>
          <p:grpSpPr bwMode="auto">
            <a:xfrm>
              <a:off x="82" y="22"/>
              <a:ext cx="5590" cy="891"/>
              <a:chOff x="82" y="22"/>
              <a:chExt cx="5590" cy="891"/>
            </a:xfrm>
          </p:grpSpPr>
          <p:grpSp>
            <p:nvGrpSpPr>
              <p:cNvPr id="1037" name="Group 12"/>
              <p:cNvGrpSpPr>
                <a:grpSpLocks/>
              </p:cNvGrpSpPr>
              <p:nvPr/>
            </p:nvGrpSpPr>
            <p:grpSpPr bwMode="auto">
              <a:xfrm>
                <a:off x="134" y="22"/>
                <a:ext cx="5538" cy="850"/>
                <a:chOff x="134" y="22"/>
                <a:chExt cx="5538" cy="850"/>
              </a:xfrm>
            </p:grpSpPr>
            <p:sp>
              <p:nvSpPr>
                <p:cNvPr id="1056" name="Freeform 13"/>
                <p:cNvSpPr>
                  <a:spLocks/>
                </p:cNvSpPr>
                <p:nvPr/>
              </p:nvSpPr>
              <p:spPr bwMode="auto">
                <a:xfrm>
                  <a:off x="5269" y="734"/>
                  <a:ext cx="156" cy="117"/>
                </a:xfrm>
                <a:custGeom>
                  <a:avLst/>
                  <a:gdLst>
                    <a:gd name="T0" fmla="*/ 83 w 156"/>
                    <a:gd name="T1" fmla="*/ 0 h 117"/>
                    <a:gd name="T2" fmla="*/ 134 w 156"/>
                    <a:gd name="T3" fmla="*/ 19 h 117"/>
                    <a:gd name="T4" fmla="*/ 152 w 156"/>
                    <a:gd name="T5" fmla="*/ 45 h 117"/>
                    <a:gd name="T6" fmla="*/ 155 w 156"/>
                    <a:gd name="T7" fmla="*/ 70 h 117"/>
                    <a:gd name="T8" fmla="*/ 155 w 156"/>
                    <a:gd name="T9" fmla="*/ 83 h 117"/>
                    <a:gd name="T10" fmla="*/ 146 w 156"/>
                    <a:gd name="T11" fmla="*/ 99 h 117"/>
                    <a:gd name="T12" fmla="*/ 126 w 156"/>
                    <a:gd name="T13" fmla="*/ 107 h 117"/>
                    <a:gd name="T14" fmla="*/ 105 w 156"/>
                    <a:gd name="T15" fmla="*/ 113 h 117"/>
                    <a:gd name="T16" fmla="*/ 86 w 156"/>
                    <a:gd name="T17" fmla="*/ 116 h 117"/>
                    <a:gd name="T18" fmla="*/ 69 w 156"/>
                    <a:gd name="T19" fmla="*/ 116 h 117"/>
                    <a:gd name="T20" fmla="*/ 41 w 156"/>
                    <a:gd name="T21" fmla="*/ 111 h 117"/>
                    <a:gd name="T22" fmla="*/ 21 w 156"/>
                    <a:gd name="T23" fmla="*/ 106 h 117"/>
                    <a:gd name="T24" fmla="*/ 9 w 156"/>
                    <a:gd name="T25" fmla="*/ 98 h 117"/>
                    <a:gd name="T26" fmla="*/ 2 w 156"/>
                    <a:gd name="T27" fmla="*/ 89 h 117"/>
                    <a:gd name="T28" fmla="*/ 0 w 156"/>
                    <a:gd name="T29" fmla="*/ 78 h 117"/>
                    <a:gd name="T30" fmla="*/ 2 w 156"/>
                    <a:gd name="T31" fmla="*/ 60 h 117"/>
                    <a:gd name="T32" fmla="*/ 9 w 156"/>
                    <a:gd name="T33" fmla="*/ 11 h 117"/>
                    <a:gd name="T34" fmla="*/ 83 w 156"/>
                    <a:gd name="T35" fmla="*/ 0 h 117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156" h="117">
                      <a:moveTo>
                        <a:pt x="83" y="0"/>
                      </a:moveTo>
                      <a:lnTo>
                        <a:pt x="134" y="19"/>
                      </a:lnTo>
                      <a:lnTo>
                        <a:pt x="152" y="45"/>
                      </a:lnTo>
                      <a:lnTo>
                        <a:pt x="155" y="70"/>
                      </a:lnTo>
                      <a:lnTo>
                        <a:pt x="155" y="83"/>
                      </a:lnTo>
                      <a:lnTo>
                        <a:pt x="146" y="99"/>
                      </a:lnTo>
                      <a:lnTo>
                        <a:pt x="126" y="107"/>
                      </a:lnTo>
                      <a:lnTo>
                        <a:pt x="105" y="113"/>
                      </a:lnTo>
                      <a:lnTo>
                        <a:pt x="86" y="116"/>
                      </a:lnTo>
                      <a:lnTo>
                        <a:pt x="69" y="116"/>
                      </a:lnTo>
                      <a:lnTo>
                        <a:pt x="41" y="111"/>
                      </a:lnTo>
                      <a:lnTo>
                        <a:pt x="21" y="106"/>
                      </a:lnTo>
                      <a:lnTo>
                        <a:pt x="9" y="98"/>
                      </a:lnTo>
                      <a:lnTo>
                        <a:pt x="2" y="89"/>
                      </a:lnTo>
                      <a:lnTo>
                        <a:pt x="0" y="78"/>
                      </a:lnTo>
                      <a:lnTo>
                        <a:pt x="2" y="60"/>
                      </a:lnTo>
                      <a:lnTo>
                        <a:pt x="9" y="11"/>
                      </a:lnTo>
                      <a:lnTo>
                        <a:pt x="83" y="0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57" name="Freeform 14"/>
                <p:cNvSpPr>
                  <a:spLocks/>
                </p:cNvSpPr>
                <p:nvPr/>
              </p:nvSpPr>
              <p:spPr bwMode="auto">
                <a:xfrm>
                  <a:off x="5265" y="746"/>
                  <a:ext cx="88" cy="75"/>
                </a:xfrm>
                <a:custGeom>
                  <a:avLst/>
                  <a:gdLst>
                    <a:gd name="T0" fmla="*/ 0 w 88"/>
                    <a:gd name="T1" fmla="*/ 69 h 75"/>
                    <a:gd name="T2" fmla="*/ 11 w 88"/>
                    <a:gd name="T3" fmla="*/ 0 h 75"/>
                    <a:gd name="T4" fmla="*/ 54 w 88"/>
                    <a:gd name="T5" fmla="*/ 5 h 75"/>
                    <a:gd name="T6" fmla="*/ 87 w 88"/>
                    <a:gd name="T7" fmla="*/ 9 h 75"/>
                    <a:gd name="T8" fmla="*/ 78 w 88"/>
                    <a:gd name="T9" fmla="*/ 74 h 75"/>
                    <a:gd name="T10" fmla="*/ 75 w 88"/>
                    <a:gd name="T11" fmla="*/ 59 h 75"/>
                    <a:gd name="T12" fmla="*/ 65 w 88"/>
                    <a:gd name="T13" fmla="*/ 48 h 75"/>
                    <a:gd name="T14" fmla="*/ 47 w 88"/>
                    <a:gd name="T15" fmla="*/ 44 h 75"/>
                    <a:gd name="T16" fmla="*/ 27 w 88"/>
                    <a:gd name="T17" fmla="*/ 45 h 75"/>
                    <a:gd name="T18" fmla="*/ 11 w 88"/>
                    <a:gd name="T19" fmla="*/ 52 h 75"/>
                    <a:gd name="T20" fmla="*/ 0 w 88"/>
                    <a:gd name="T21" fmla="*/ 69 h 75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88" h="75">
                      <a:moveTo>
                        <a:pt x="0" y="69"/>
                      </a:moveTo>
                      <a:lnTo>
                        <a:pt x="11" y="0"/>
                      </a:lnTo>
                      <a:lnTo>
                        <a:pt x="54" y="5"/>
                      </a:lnTo>
                      <a:lnTo>
                        <a:pt x="87" y="9"/>
                      </a:lnTo>
                      <a:lnTo>
                        <a:pt x="78" y="74"/>
                      </a:lnTo>
                      <a:lnTo>
                        <a:pt x="75" y="59"/>
                      </a:lnTo>
                      <a:lnTo>
                        <a:pt x="65" y="48"/>
                      </a:lnTo>
                      <a:lnTo>
                        <a:pt x="47" y="44"/>
                      </a:lnTo>
                      <a:lnTo>
                        <a:pt x="27" y="45"/>
                      </a:lnTo>
                      <a:lnTo>
                        <a:pt x="11" y="52"/>
                      </a:lnTo>
                      <a:lnTo>
                        <a:pt x="0" y="69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58" name="Freeform 15"/>
                <p:cNvSpPr>
                  <a:spLocks/>
                </p:cNvSpPr>
                <p:nvPr/>
              </p:nvSpPr>
              <p:spPr bwMode="auto">
                <a:xfrm>
                  <a:off x="475" y="725"/>
                  <a:ext cx="156" cy="117"/>
                </a:xfrm>
                <a:custGeom>
                  <a:avLst/>
                  <a:gdLst>
                    <a:gd name="T0" fmla="*/ 72 w 156"/>
                    <a:gd name="T1" fmla="*/ 0 h 117"/>
                    <a:gd name="T2" fmla="*/ 21 w 156"/>
                    <a:gd name="T3" fmla="*/ 19 h 117"/>
                    <a:gd name="T4" fmla="*/ 3 w 156"/>
                    <a:gd name="T5" fmla="*/ 45 h 117"/>
                    <a:gd name="T6" fmla="*/ 0 w 156"/>
                    <a:gd name="T7" fmla="*/ 70 h 117"/>
                    <a:gd name="T8" fmla="*/ 0 w 156"/>
                    <a:gd name="T9" fmla="*/ 83 h 117"/>
                    <a:gd name="T10" fmla="*/ 9 w 156"/>
                    <a:gd name="T11" fmla="*/ 99 h 117"/>
                    <a:gd name="T12" fmla="*/ 29 w 156"/>
                    <a:gd name="T13" fmla="*/ 107 h 117"/>
                    <a:gd name="T14" fmla="*/ 50 w 156"/>
                    <a:gd name="T15" fmla="*/ 113 h 117"/>
                    <a:gd name="T16" fmla="*/ 69 w 156"/>
                    <a:gd name="T17" fmla="*/ 116 h 117"/>
                    <a:gd name="T18" fmla="*/ 86 w 156"/>
                    <a:gd name="T19" fmla="*/ 116 h 117"/>
                    <a:gd name="T20" fmla="*/ 114 w 156"/>
                    <a:gd name="T21" fmla="*/ 111 h 117"/>
                    <a:gd name="T22" fmla="*/ 134 w 156"/>
                    <a:gd name="T23" fmla="*/ 106 h 117"/>
                    <a:gd name="T24" fmla="*/ 146 w 156"/>
                    <a:gd name="T25" fmla="*/ 98 h 117"/>
                    <a:gd name="T26" fmla="*/ 153 w 156"/>
                    <a:gd name="T27" fmla="*/ 89 h 117"/>
                    <a:gd name="T28" fmla="*/ 155 w 156"/>
                    <a:gd name="T29" fmla="*/ 78 h 117"/>
                    <a:gd name="T30" fmla="*/ 153 w 156"/>
                    <a:gd name="T31" fmla="*/ 60 h 117"/>
                    <a:gd name="T32" fmla="*/ 146 w 156"/>
                    <a:gd name="T33" fmla="*/ 11 h 117"/>
                    <a:gd name="T34" fmla="*/ 72 w 156"/>
                    <a:gd name="T35" fmla="*/ 0 h 117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156" h="117">
                      <a:moveTo>
                        <a:pt x="72" y="0"/>
                      </a:moveTo>
                      <a:lnTo>
                        <a:pt x="21" y="19"/>
                      </a:lnTo>
                      <a:lnTo>
                        <a:pt x="3" y="45"/>
                      </a:lnTo>
                      <a:lnTo>
                        <a:pt x="0" y="70"/>
                      </a:lnTo>
                      <a:lnTo>
                        <a:pt x="0" y="83"/>
                      </a:lnTo>
                      <a:lnTo>
                        <a:pt x="9" y="99"/>
                      </a:lnTo>
                      <a:lnTo>
                        <a:pt x="29" y="107"/>
                      </a:lnTo>
                      <a:lnTo>
                        <a:pt x="50" y="113"/>
                      </a:lnTo>
                      <a:lnTo>
                        <a:pt x="69" y="116"/>
                      </a:lnTo>
                      <a:lnTo>
                        <a:pt x="86" y="116"/>
                      </a:lnTo>
                      <a:lnTo>
                        <a:pt x="114" y="111"/>
                      </a:lnTo>
                      <a:lnTo>
                        <a:pt x="134" y="106"/>
                      </a:lnTo>
                      <a:lnTo>
                        <a:pt x="146" y="98"/>
                      </a:lnTo>
                      <a:lnTo>
                        <a:pt x="153" y="89"/>
                      </a:lnTo>
                      <a:lnTo>
                        <a:pt x="155" y="78"/>
                      </a:lnTo>
                      <a:lnTo>
                        <a:pt x="153" y="60"/>
                      </a:lnTo>
                      <a:lnTo>
                        <a:pt x="146" y="11"/>
                      </a:lnTo>
                      <a:lnTo>
                        <a:pt x="72" y="0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59" name="Freeform 16"/>
                <p:cNvSpPr>
                  <a:spLocks/>
                </p:cNvSpPr>
                <p:nvPr/>
              </p:nvSpPr>
              <p:spPr bwMode="auto">
                <a:xfrm>
                  <a:off x="547" y="738"/>
                  <a:ext cx="88" cy="75"/>
                </a:xfrm>
                <a:custGeom>
                  <a:avLst/>
                  <a:gdLst>
                    <a:gd name="T0" fmla="*/ 87 w 88"/>
                    <a:gd name="T1" fmla="*/ 68 h 75"/>
                    <a:gd name="T2" fmla="*/ 76 w 88"/>
                    <a:gd name="T3" fmla="*/ 0 h 75"/>
                    <a:gd name="T4" fmla="*/ 33 w 88"/>
                    <a:gd name="T5" fmla="*/ 5 h 75"/>
                    <a:gd name="T6" fmla="*/ 0 w 88"/>
                    <a:gd name="T7" fmla="*/ 9 h 75"/>
                    <a:gd name="T8" fmla="*/ 9 w 88"/>
                    <a:gd name="T9" fmla="*/ 74 h 75"/>
                    <a:gd name="T10" fmla="*/ 12 w 88"/>
                    <a:gd name="T11" fmla="*/ 58 h 75"/>
                    <a:gd name="T12" fmla="*/ 22 w 88"/>
                    <a:gd name="T13" fmla="*/ 47 h 75"/>
                    <a:gd name="T14" fmla="*/ 40 w 88"/>
                    <a:gd name="T15" fmla="*/ 44 h 75"/>
                    <a:gd name="T16" fmla="*/ 60 w 88"/>
                    <a:gd name="T17" fmla="*/ 45 h 75"/>
                    <a:gd name="T18" fmla="*/ 76 w 88"/>
                    <a:gd name="T19" fmla="*/ 52 h 75"/>
                    <a:gd name="T20" fmla="*/ 87 w 88"/>
                    <a:gd name="T21" fmla="*/ 68 h 75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88" h="75">
                      <a:moveTo>
                        <a:pt x="87" y="68"/>
                      </a:moveTo>
                      <a:lnTo>
                        <a:pt x="76" y="0"/>
                      </a:lnTo>
                      <a:lnTo>
                        <a:pt x="33" y="5"/>
                      </a:lnTo>
                      <a:lnTo>
                        <a:pt x="0" y="9"/>
                      </a:lnTo>
                      <a:lnTo>
                        <a:pt x="9" y="74"/>
                      </a:lnTo>
                      <a:lnTo>
                        <a:pt x="12" y="58"/>
                      </a:lnTo>
                      <a:lnTo>
                        <a:pt x="22" y="47"/>
                      </a:lnTo>
                      <a:lnTo>
                        <a:pt x="40" y="44"/>
                      </a:lnTo>
                      <a:lnTo>
                        <a:pt x="60" y="45"/>
                      </a:lnTo>
                      <a:lnTo>
                        <a:pt x="76" y="52"/>
                      </a:lnTo>
                      <a:lnTo>
                        <a:pt x="87" y="68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60" name="Line 17"/>
                <p:cNvSpPr>
                  <a:spLocks noChangeShapeType="1"/>
                </p:cNvSpPr>
                <p:nvPr/>
              </p:nvSpPr>
              <p:spPr bwMode="auto">
                <a:xfrm flipV="1">
                  <a:off x="2020" y="309"/>
                  <a:ext cx="192" cy="87"/>
                </a:xfrm>
                <a:prstGeom prst="line">
                  <a:avLst/>
                </a:prstGeom>
                <a:noFill/>
                <a:ln w="12700">
                  <a:solidFill>
                    <a:schemeClr val="hlink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1" name="Freeform 18"/>
                <p:cNvSpPr>
                  <a:spLocks/>
                </p:cNvSpPr>
                <p:nvPr/>
              </p:nvSpPr>
              <p:spPr bwMode="auto">
                <a:xfrm>
                  <a:off x="1408" y="22"/>
                  <a:ext cx="2967" cy="457"/>
                </a:xfrm>
                <a:custGeom>
                  <a:avLst/>
                  <a:gdLst>
                    <a:gd name="T0" fmla="*/ 0 w 2967"/>
                    <a:gd name="T1" fmla="*/ 122 h 457"/>
                    <a:gd name="T2" fmla="*/ 207 w 2967"/>
                    <a:gd name="T3" fmla="*/ 78 h 457"/>
                    <a:gd name="T4" fmla="*/ 442 w 2967"/>
                    <a:gd name="T5" fmla="*/ 48 h 457"/>
                    <a:gd name="T6" fmla="*/ 640 w 2967"/>
                    <a:gd name="T7" fmla="*/ 32 h 457"/>
                    <a:gd name="T8" fmla="*/ 897 w 2967"/>
                    <a:gd name="T9" fmla="*/ 16 h 457"/>
                    <a:gd name="T10" fmla="*/ 1215 w 2967"/>
                    <a:gd name="T11" fmla="*/ 2 h 457"/>
                    <a:gd name="T12" fmla="*/ 1392 w 2967"/>
                    <a:gd name="T13" fmla="*/ 0 h 457"/>
                    <a:gd name="T14" fmla="*/ 1710 w 2967"/>
                    <a:gd name="T15" fmla="*/ 0 h 457"/>
                    <a:gd name="T16" fmla="*/ 1997 w 2967"/>
                    <a:gd name="T17" fmla="*/ 10 h 457"/>
                    <a:gd name="T18" fmla="*/ 2258 w 2967"/>
                    <a:gd name="T19" fmla="*/ 21 h 457"/>
                    <a:gd name="T20" fmla="*/ 2493 w 2967"/>
                    <a:gd name="T21" fmla="*/ 38 h 457"/>
                    <a:gd name="T22" fmla="*/ 2674 w 2967"/>
                    <a:gd name="T23" fmla="*/ 54 h 457"/>
                    <a:gd name="T24" fmla="*/ 2828 w 2967"/>
                    <a:gd name="T25" fmla="*/ 73 h 457"/>
                    <a:gd name="T26" fmla="*/ 2966 w 2967"/>
                    <a:gd name="T27" fmla="*/ 92 h 457"/>
                    <a:gd name="T28" fmla="*/ 2966 w 2967"/>
                    <a:gd name="T29" fmla="*/ 456 h 457"/>
                    <a:gd name="T30" fmla="*/ 2833 w 2967"/>
                    <a:gd name="T31" fmla="*/ 434 h 457"/>
                    <a:gd name="T32" fmla="*/ 2563 w 2967"/>
                    <a:gd name="T33" fmla="*/ 399 h 457"/>
                    <a:gd name="T34" fmla="*/ 2382 w 2967"/>
                    <a:gd name="T35" fmla="*/ 382 h 457"/>
                    <a:gd name="T36" fmla="*/ 2134 w 2967"/>
                    <a:gd name="T37" fmla="*/ 366 h 457"/>
                    <a:gd name="T38" fmla="*/ 1944 w 2967"/>
                    <a:gd name="T39" fmla="*/ 358 h 457"/>
                    <a:gd name="T40" fmla="*/ 1746 w 2967"/>
                    <a:gd name="T41" fmla="*/ 350 h 457"/>
                    <a:gd name="T42" fmla="*/ 1529 w 2967"/>
                    <a:gd name="T43" fmla="*/ 350 h 457"/>
                    <a:gd name="T44" fmla="*/ 1295 w 2967"/>
                    <a:gd name="T45" fmla="*/ 350 h 457"/>
                    <a:gd name="T46" fmla="*/ 1047 w 2967"/>
                    <a:gd name="T47" fmla="*/ 355 h 457"/>
                    <a:gd name="T48" fmla="*/ 853 w 2967"/>
                    <a:gd name="T49" fmla="*/ 363 h 457"/>
                    <a:gd name="T50" fmla="*/ 654 w 2967"/>
                    <a:gd name="T51" fmla="*/ 374 h 457"/>
                    <a:gd name="T52" fmla="*/ 468 w 2967"/>
                    <a:gd name="T53" fmla="*/ 388 h 457"/>
                    <a:gd name="T54" fmla="*/ 296 w 2967"/>
                    <a:gd name="T55" fmla="*/ 404 h 457"/>
                    <a:gd name="T56" fmla="*/ 150 w 2967"/>
                    <a:gd name="T57" fmla="*/ 423 h 457"/>
                    <a:gd name="T58" fmla="*/ 13 w 2967"/>
                    <a:gd name="T59" fmla="*/ 445 h 457"/>
                    <a:gd name="T60" fmla="*/ 0 w 2967"/>
                    <a:gd name="T61" fmla="*/ 122 h 457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</a:gdLst>
                  <a:ahLst/>
                  <a:cxnLst>
                    <a:cxn ang="T62">
                      <a:pos x="T0" y="T1"/>
                    </a:cxn>
                    <a:cxn ang="T63">
                      <a:pos x="T2" y="T3"/>
                    </a:cxn>
                    <a:cxn ang="T64">
                      <a:pos x="T4" y="T5"/>
                    </a:cxn>
                    <a:cxn ang="T65">
                      <a:pos x="T6" y="T7"/>
                    </a:cxn>
                    <a:cxn ang="T66">
                      <a:pos x="T8" y="T9"/>
                    </a:cxn>
                    <a:cxn ang="T67">
                      <a:pos x="T10" y="T11"/>
                    </a:cxn>
                    <a:cxn ang="T68">
                      <a:pos x="T12" y="T13"/>
                    </a:cxn>
                    <a:cxn ang="T69">
                      <a:pos x="T14" y="T15"/>
                    </a:cxn>
                    <a:cxn ang="T70">
                      <a:pos x="T16" y="T17"/>
                    </a:cxn>
                    <a:cxn ang="T71">
                      <a:pos x="T18" y="T19"/>
                    </a:cxn>
                    <a:cxn ang="T72">
                      <a:pos x="T20" y="T21"/>
                    </a:cxn>
                    <a:cxn ang="T73">
                      <a:pos x="T22" y="T23"/>
                    </a:cxn>
                    <a:cxn ang="T74">
                      <a:pos x="T24" y="T25"/>
                    </a:cxn>
                    <a:cxn ang="T75">
                      <a:pos x="T26" y="T27"/>
                    </a:cxn>
                    <a:cxn ang="T76">
                      <a:pos x="T28" y="T29"/>
                    </a:cxn>
                    <a:cxn ang="T77">
                      <a:pos x="T30" y="T31"/>
                    </a:cxn>
                    <a:cxn ang="T78">
                      <a:pos x="T32" y="T33"/>
                    </a:cxn>
                    <a:cxn ang="T79">
                      <a:pos x="T34" y="T35"/>
                    </a:cxn>
                    <a:cxn ang="T80">
                      <a:pos x="T36" y="T37"/>
                    </a:cxn>
                    <a:cxn ang="T81">
                      <a:pos x="T38" y="T39"/>
                    </a:cxn>
                    <a:cxn ang="T82">
                      <a:pos x="T40" y="T41"/>
                    </a:cxn>
                    <a:cxn ang="T83">
                      <a:pos x="T42" y="T43"/>
                    </a:cxn>
                    <a:cxn ang="T84">
                      <a:pos x="T44" y="T45"/>
                    </a:cxn>
                    <a:cxn ang="T85">
                      <a:pos x="T46" y="T47"/>
                    </a:cxn>
                    <a:cxn ang="T86">
                      <a:pos x="T48" y="T49"/>
                    </a:cxn>
                    <a:cxn ang="T87">
                      <a:pos x="T50" y="T51"/>
                    </a:cxn>
                    <a:cxn ang="T88">
                      <a:pos x="T52" y="T53"/>
                    </a:cxn>
                    <a:cxn ang="T89">
                      <a:pos x="T54" y="T55"/>
                    </a:cxn>
                    <a:cxn ang="T90">
                      <a:pos x="T56" y="T57"/>
                    </a:cxn>
                    <a:cxn ang="T91">
                      <a:pos x="T58" y="T59"/>
                    </a:cxn>
                    <a:cxn ang="T92">
                      <a:pos x="T60" y="T61"/>
                    </a:cxn>
                  </a:cxnLst>
                  <a:rect l="0" t="0" r="r" b="b"/>
                  <a:pathLst>
                    <a:path w="2967" h="457">
                      <a:moveTo>
                        <a:pt x="0" y="122"/>
                      </a:moveTo>
                      <a:lnTo>
                        <a:pt x="207" y="78"/>
                      </a:lnTo>
                      <a:lnTo>
                        <a:pt x="442" y="48"/>
                      </a:lnTo>
                      <a:lnTo>
                        <a:pt x="640" y="32"/>
                      </a:lnTo>
                      <a:lnTo>
                        <a:pt x="897" y="16"/>
                      </a:lnTo>
                      <a:lnTo>
                        <a:pt x="1215" y="2"/>
                      </a:lnTo>
                      <a:lnTo>
                        <a:pt x="1392" y="0"/>
                      </a:lnTo>
                      <a:lnTo>
                        <a:pt x="1710" y="0"/>
                      </a:lnTo>
                      <a:lnTo>
                        <a:pt x="1997" y="10"/>
                      </a:lnTo>
                      <a:lnTo>
                        <a:pt x="2258" y="21"/>
                      </a:lnTo>
                      <a:lnTo>
                        <a:pt x="2493" y="38"/>
                      </a:lnTo>
                      <a:lnTo>
                        <a:pt x="2674" y="54"/>
                      </a:lnTo>
                      <a:lnTo>
                        <a:pt x="2828" y="73"/>
                      </a:lnTo>
                      <a:lnTo>
                        <a:pt x="2966" y="92"/>
                      </a:lnTo>
                      <a:lnTo>
                        <a:pt x="2966" y="456"/>
                      </a:lnTo>
                      <a:lnTo>
                        <a:pt x="2833" y="434"/>
                      </a:lnTo>
                      <a:lnTo>
                        <a:pt x="2563" y="399"/>
                      </a:lnTo>
                      <a:lnTo>
                        <a:pt x="2382" y="382"/>
                      </a:lnTo>
                      <a:lnTo>
                        <a:pt x="2134" y="366"/>
                      </a:lnTo>
                      <a:lnTo>
                        <a:pt x="1944" y="358"/>
                      </a:lnTo>
                      <a:lnTo>
                        <a:pt x="1746" y="350"/>
                      </a:lnTo>
                      <a:lnTo>
                        <a:pt x="1529" y="350"/>
                      </a:lnTo>
                      <a:lnTo>
                        <a:pt x="1295" y="350"/>
                      </a:lnTo>
                      <a:lnTo>
                        <a:pt x="1047" y="355"/>
                      </a:lnTo>
                      <a:lnTo>
                        <a:pt x="853" y="363"/>
                      </a:lnTo>
                      <a:lnTo>
                        <a:pt x="654" y="374"/>
                      </a:lnTo>
                      <a:lnTo>
                        <a:pt x="468" y="388"/>
                      </a:lnTo>
                      <a:lnTo>
                        <a:pt x="296" y="404"/>
                      </a:lnTo>
                      <a:lnTo>
                        <a:pt x="150" y="423"/>
                      </a:lnTo>
                      <a:lnTo>
                        <a:pt x="13" y="445"/>
                      </a:lnTo>
                      <a:lnTo>
                        <a:pt x="0" y="122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62" name="Freeform 19"/>
                <p:cNvSpPr>
                  <a:spLocks/>
                </p:cNvSpPr>
                <p:nvPr/>
              </p:nvSpPr>
              <p:spPr bwMode="auto">
                <a:xfrm>
                  <a:off x="607" y="118"/>
                  <a:ext cx="823" cy="431"/>
                </a:xfrm>
                <a:custGeom>
                  <a:avLst/>
                  <a:gdLst>
                    <a:gd name="T0" fmla="*/ 815 w 823"/>
                    <a:gd name="T1" fmla="*/ 27 h 431"/>
                    <a:gd name="T2" fmla="*/ 822 w 823"/>
                    <a:gd name="T3" fmla="*/ 350 h 431"/>
                    <a:gd name="T4" fmla="*/ 746 w 823"/>
                    <a:gd name="T5" fmla="*/ 382 h 431"/>
                    <a:gd name="T6" fmla="*/ 676 w 823"/>
                    <a:gd name="T7" fmla="*/ 404 h 431"/>
                    <a:gd name="T8" fmla="*/ 619 w 823"/>
                    <a:gd name="T9" fmla="*/ 415 h 431"/>
                    <a:gd name="T10" fmla="*/ 571 w 823"/>
                    <a:gd name="T11" fmla="*/ 421 h 431"/>
                    <a:gd name="T12" fmla="*/ 517 w 823"/>
                    <a:gd name="T13" fmla="*/ 427 h 431"/>
                    <a:gd name="T14" fmla="*/ 427 w 823"/>
                    <a:gd name="T15" fmla="*/ 430 h 431"/>
                    <a:gd name="T16" fmla="*/ 344 w 823"/>
                    <a:gd name="T17" fmla="*/ 423 h 431"/>
                    <a:gd name="T18" fmla="*/ 259 w 823"/>
                    <a:gd name="T19" fmla="*/ 410 h 431"/>
                    <a:gd name="T20" fmla="*/ 177 w 823"/>
                    <a:gd name="T21" fmla="*/ 388 h 431"/>
                    <a:gd name="T22" fmla="*/ 105 w 823"/>
                    <a:gd name="T23" fmla="*/ 358 h 431"/>
                    <a:gd name="T24" fmla="*/ 41 w 823"/>
                    <a:gd name="T25" fmla="*/ 325 h 431"/>
                    <a:gd name="T26" fmla="*/ 0 w 823"/>
                    <a:gd name="T27" fmla="*/ 294 h 431"/>
                    <a:gd name="T28" fmla="*/ 0 w 823"/>
                    <a:gd name="T29" fmla="*/ 0 h 431"/>
                    <a:gd name="T30" fmla="*/ 46 w 823"/>
                    <a:gd name="T31" fmla="*/ 25 h 431"/>
                    <a:gd name="T32" fmla="*/ 105 w 823"/>
                    <a:gd name="T33" fmla="*/ 47 h 431"/>
                    <a:gd name="T34" fmla="*/ 175 w 823"/>
                    <a:gd name="T35" fmla="*/ 66 h 431"/>
                    <a:gd name="T36" fmla="*/ 244 w 823"/>
                    <a:gd name="T37" fmla="*/ 81 h 431"/>
                    <a:gd name="T38" fmla="*/ 314 w 823"/>
                    <a:gd name="T39" fmla="*/ 89 h 431"/>
                    <a:gd name="T40" fmla="*/ 361 w 823"/>
                    <a:gd name="T41" fmla="*/ 93 h 431"/>
                    <a:gd name="T42" fmla="*/ 401 w 823"/>
                    <a:gd name="T43" fmla="*/ 95 h 431"/>
                    <a:gd name="T44" fmla="*/ 471 w 823"/>
                    <a:gd name="T45" fmla="*/ 95 h 431"/>
                    <a:gd name="T46" fmla="*/ 515 w 823"/>
                    <a:gd name="T47" fmla="*/ 92 h 431"/>
                    <a:gd name="T48" fmla="*/ 555 w 823"/>
                    <a:gd name="T49" fmla="*/ 87 h 431"/>
                    <a:gd name="T50" fmla="*/ 600 w 823"/>
                    <a:gd name="T51" fmla="*/ 84 h 431"/>
                    <a:gd name="T52" fmla="*/ 640 w 823"/>
                    <a:gd name="T53" fmla="*/ 76 h 431"/>
                    <a:gd name="T54" fmla="*/ 689 w 823"/>
                    <a:gd name="T55" fmla="*/ 67 h 431"/>
                    <a:gd name="T56" fmla="*/ 733 w 823"/>
                    <a:gd name="T57" fmla="*/ 55 h 431"/>
                    <a:gd name="T58" fmla="*/ 777 w 823"/>
                    <a:gd name="T59" fmla="*/ 41 h 431"/>
                    <a:gd name="T60" fmla="*/ 815 w 823"/>
                    <a:gd name="T61" fmla="*/ 27 h 431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</a:gdLst>
                  <a:ahLst/>
                  <a:cxnLst>
                    <a:cxn ang="T62">
                      <a:pos x="T0" y="T1"/>
                    </a:cxn>
                    <a:cxn ang="T63">
                      <a:pos x="T2" y="T3"/>
                    </a:cxn>
                    <a:cxn ang="T64">
                      <a:pos x="T4" y="T5"/>
                    </a:cxn>
                    <a:cxn ang="T65">
                      <a:pos x="T6" y="T7"/>
                    </a:cxn>
                    <a:cxn ang="T66">
                      <a:pos x="T8" y="T9"/>
                    </a:cxn>
                    <a:cxn ang="T67">
                      <a:pos x="T10" y="T11"/>
                    </a:cxn>
                    <a:cxn ang="T68">
                      <a:pos x="T12" y="T13"/>
                    </a:cxn>
                    <a:cxn ang="T69">
                      <a:pos x="T14" y="T15"/>
                    </a:cxn>
                    <a:cxn ang="T70">
                      <a:pos x="T16" y="T17"/>
                    </a:cxn>
                    <a:cxn ang="T71">
                      <a:pos x="T18" y="T19"/>
                    </a:cxn>
                    <a:cxn ang="T72">
                      <a:pos x="T20" y="T21"/>
                    </a:cxn>
                    <a:cxn ang="T73">
                      <a:pos x="T22" y="T23"/>
                    </a:cxn>
                    <a:cxn ang="T74">
                      <a:pos x="T24" y="T25"/>
                    </a:cxn>
                    <a:cxn ang="T75">
                      <a:pos x="T26" y="T27"/>
                    </a:cxn>
                    <a:cxn ang="T76">
                      <a:pos x="T28" y="T29"/>
                    </a:cxn>
                    <a:cxn ang="T77">
                      <a:pos x="T30" y="T31"/>
                    </a:cxn>
                    <a:cxn ang="T78">
                      <a:pos x="T32" y="T33"/>
                    </a:cxn>
                    <a:cxn ang="T79">
                      <a:pos x="T34" y="T35"/>
                    </a:cxn>
                    <a:cxn ang="T80">
                      <a:pos x="T36" y="T37"/>
                    </a:cxn>
                    <a:cxn ang="T81">
                      <a:pos x="T38" y="T39"/>
                    </a:cxn>
                    <a:cxn ang="T82">
                      <a:pos x="T40" y="T41"/>
                    </a:cxn>
                    <a:cxn ang="T83">
                      <a:pos x="T42" y="T43"/>
                    </a:cxn>
                    <a:cxn ang="T84">
                      <a:pos x="T44" y="T45"/>
                    </a:cxn>
                    <a:cxn ang="T85">
                      <a:pos x="T46" y="T47"/>
                    </a:cxn>
                    <a:cxn ang="T86">
                      <a:pos x="T48" y="T49"/>
                    </a:cxn>
                    <a:cxn ang="T87">
                      <a:pos x="T50" y="T51"/>
                    </a:cxn>
                    <a:cxn ang="T88">
                      <a:pos x="T52" y="T53"/>
                    </a:cxn>
                    <a:cxn ang="T89">
                      <a:pos x="T54" y="T55"/>
                    </a:cxn>
                    <a:cxn ang="T90">
                      <a:pos x="T56" y="T57"/>
                    </a:cxn>
                    <a:cxn ang="T91">
                      <a:pos x="T58" y="T59"/>
                    </a:cxn>
                    <a:cxn ang="T92">
                      <a:pos x="T60" y="T61"/>
                    </a:cxn>
                  </a:cxnLst>
                  <a:rect l="0" t="0" r="r" b="b"/>
                  <a:pathLst>
                    <a:path w="823" h="431">
                      <a:moveTo>
                        <a:pt x="815" y="27"/>
                      </a:moveTo>
                      <a:lnTo>
                        <a:pt x="822" y="350"/>
                      </a:lnTo>
                      <a:lnTo>
                        <a:pt x="746" y="382"/>
                      </a:lnTo>
                      <a:lnTo>
                        <a:pt x="676" y="404"/>
                      </a:lnTo>
                      <a:lnTo>
                        <a:pt x="619" y="415"/>
                      </a:lnTo>
                      <a:lnTo>
                        <a:pt x="571" y="421"/>
                      </a:lnTo>
                      <a:lnTo>
                        <a:pt x="517" y="427"/>
                      </a:lnTo>
                      <a:lnTo>
                        <a:pt x="427" y="430"/>
                      </a:lnTo>
                      <a:lnTo>
                        <a:pt x="344" y="423"/>
                      </a:lnTo>
                      <a:lnTo>
                        <a:pt x="259" y="410"/>
                      </a:lnTo>
                      <a:lnTo>
                        <a:pt x="177" y="388"/>
                      </a:lnTo>
                      <a:lnTo>
                        <a:pt x="105" y="358"/>
                      </a:lnTo>
                      <a:lnTo>
                        <a:pt x="41" y="325"/>
                      </a:lnTo>
                      <a:lnTo>
                        <a:pt x="0" y="294"/>
                      </a:lnTo>
                      <a:lnTo>
                        <a:pt x="0" y="0"/>
                      </a:lnTo>
                      <a:lnTo>
                        <a:pt x="46" y="25"/>
                      </a:lnTo>
                      <a:lnTo>
                        <a:pt x="105" y="47"/>
                      </a:lnTo>
                      <a:lnTo>
                        <a:pt x="175" y="66"/>
                      </a:lnTo>
                      <a:lnTo>
                        <a:pt x="244" y="81"/>
                      </a:lnTo>
                      <a:lnTo>
                        <a:pt x="314" y="89"/>
                      </a:lnTo>
                      <a:lnTo>
                        <a:pt x="361" y="93"/>
                      </a:lnTo>
                      <a:lnTo>
                        <a:pt x="401" y="95"/>
                      </a:lnTo>
                      <a:lnTo>
                        <a:pt x="471" y="95"/>
                      </a:lnTo>
                      <a:lnTo>
                        <a:pt x="515" y="92"/>
                      </a:lnTo>
                      <a:lnTo>
                        <a:pt x="555" y="87"/>
                      </a:lnTo>
                      <a:lnTo>
                        <a:pt x="600" y="84"/>
                      </a:lnTo>
                      <a:lnTo>
                        <a:pt x="640" y="76"/>
                      </a:lnTo>
                      <a:lnTo>
                        <a:pt x="689" y="67"/>
                      </a:lnTo>
                      <a:lnTo>
                        <a:pt x="733" y="55"/>
                      </a:lnTo>
                      <a:lnTo>
                        <a:pt x="777" y="41"/>
                      </a:lnTo>
                      <a:lnTo>
                        <a:pt x="815" y="27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63" name="Freeform 20"/>
                <p:cNvSpPr>
                  <a:spLocks/>
                </p:cNvSpPr>
                <p:nvPr/>
              </p:nvSpPr>
              <p:spPr bwMode="auto">
                <a:xfrm>
                  <a:off x="154" y="533"/>
                  <a:ext cx="551" cy="339"/>
                </a:xfrm>
                <a:custGeom>
                  <a:avLst/>
                  <a:gdLst>
                    <a:gd name="T0" fmla="*/ 16 w 551"/>
                    <a:gd name="T1" fmla="*/ 53 h 339"/>
                    <a:gd name="T2" fmla="*/ 0 w 551"/>
                    <a:gd name="T3" fmla="*/ 122 h 339"/>
                    <a:gd name="T4" fmla="*/ 10 w 551"/>
                    <a:gd name="T5" fmla="*/ 146 h 339"/>
                    <a:gd name="T6" fmla="*/ 33 w 551"/>
                    <a:gd name="T7" fmla="*/ 183 h 339"/>
                    <a:gd name="T8" fmla="*/ 57 w 551"/>
                    <a:gd name="T9" fmla="*/ 216 h 339"/>
                    <a:gd name="T10" fmla="*/ 85 w 551"/>
                    <a:gd name="T11" fmla="*/ 244 h 339"/>
                    <a:gd name="T12" fmla="*/ 120 w 551"/>
                    <a:gd name="T13" fmla="*/ 271 h 339"/>
                    <a:gd name="T14" fmla="*/ 153 w 551"/>
                    <a:gd name="T15" fmla="*/ 290 h 339"/>
                    <a:gd name="T16" fmla="*/ 189 w 551"/>
                    <a:gd name="T17" fmla="*/ 308 h 339"/>
                    <a:gd name="T18" fmla="*/ 235 w 551"/>
                    <a:gd name="T19" fmla="*/ 324 h 339"/>
                    <a:gd name="T20" fmla="*/ 270 w 551"/>
                    <a:gd name="T21" fmla="*/ 332 h 339"/>
                    <a:gd name="T22" fmla="*/ 312 w 551"/>
                    <a:gd name="T23" fmla="*/ 338 h 339"/>
                    <a:gd name="T24" fmla="*/ 351 w 551"/>
                    <a:gd name="T25" fmla="*/ 338 h 339"/>
                    <a:gd name="T26" fmla="*/ 393 w 551"/>
                    <a:gd name="T27" fmla="*/ 333 h 339"/>
                    <a:gd name="T28" fmla="*/ 436 w 551"/>
                    <a:gd name="T29" fmla="*/ 321 h 339"/>
                    <a:gd name="T30" fmla="*/ 475 w 551"/>
                    <a:gd name="T31" fmla="*/ 302 h 339"/>
                    <a:gd name="T32" fmla="*/ 498 w 551"/>
                    <a:gd name="T33" fmla="*/ 286 h 339"/>
                    <a:gd name="T34" fmla="*/ 526 w 551"/>
                    <a:gd name="T35" fmla="*/ 262 h 339"/>
                    <a:gd name="T36" fmla="*/ 541 w 551"/>
                    <a:gd name="T37" fmla="*/ 243 h 339"/>
                    <a:gd name="T38" fmla="*/ 550 w 551"/>
                    <a:gd name="T39" fmla="*/ 226 h 339"/>
                    <a:gd name="T40" fmla="*/ 550 w 551"/>
                    <a:gd name="T41" fmla="*/ 208 h 339"/>
                    <a:gd name="T42" fmla="*/ 544 w 551"/>
                    <a:gd name="T43" fmla="*/ 187 h 339"/>
                    <a:gd name="T44" fmla="*/ 532 w 551"/>
                    <a:gd name="T45" fmla="*/ 170 h 339"/>
                    <a:gd name="T46" fmla="*/ 523 w 551"/>
                    <a:gd name="T47" fmla="*/ 135 h 339"/>
                    <a:gd name="T48" fmla="*/ 519 w 551"/>
                    <a:gd name="T49" fmla="*/ 116 h 339"/>
                    <a:gd name="T50" fmla="*/ 267 w 551"/>
                    <a:gd name="T51" fmla="*/ 132 h 339"/>
                    <a:gd name="T52" fmla="*/ 234 w 551"/>
                    <a:gd name="T53" fmla="*/ 126 h 339"/>
                    <a:gd name="T54" fmla="*/ 193 w 551"/>
                    <a:gd name="T55" fmla="*/ 113 h 339"/>
                    <a:gd name="T56" fmla="*/ 162 w 551"/>
                    <a:gd name="T57" fmla="*/ 97 h 339"/>
                    <a:gd name="T58" fmla="*/ 129 w 551"/>
                    <a:gd name="T59" fmla="*/ 77 h 339"/>
                    <a:gd name="T60" fmla="*/ 97 w 551"/>
                    <a:gd name="T61" fmla="*/ 48 h 339"/>
                    <a:gd name="T62" fmla="*/ 78 w 551"/>
                    <a:gd name="T63" fmla="*/ 24 h 339"/>
                    <a:gd name="T64" fmla="*/ 60 w 551"/>
                    <a:gd name="T65" fmla="*/ 0 h 339"/>
                    <a:gd name="T66" fmla="*/ 16 w 551"/>
                    <a:gd name="T67" fmla="*/ 53 h 339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</a:gdLst>
                  <a:ahLst/>
                  <a:cxnLst>
                    <a:cxn ang="T68">
                      <a:pos x="T0" y="T1"/>
                    </a:cxn>
                    <a:cxn ang="T69">
                      <a:pos x="T2" y="T3"/>
                    </a:cxn>
                    <a:cxn ang="T70">
                      <a:pos x="T4" y="T5"/>
                    </a:cxn>
                    <a:cxn ang="T71">
                      <a:pos x="T6" y="T7"/>
                    </a:cxn>
                    <a:cxn ang="T72">
                      <a:pos x="T8" y="T9"/>
                    </a:cxn>
                    <a:cxn ang="T73">
                      <a:pos x="T10" y="T11"/>
                    </a:cxn>
                    <a:cxn ang="T74">
                      <a:pos x="T12" y="T13"/>
                    </a:cxn>
                    <a:cxn ang="T75">
                      <a:pos x="T14" y="T15"/>
                    </a:cxn>
                    <a:cxn ang="T76">
                      <a:pos x="T16" y="T17"/>
                    </a:cxn>
                    <a:cxn ang="T77">
                      <a:pos x="T18" y="T19"/>
                    </a:cxn>
                    <a:cxn ang="T78">
                      <a:pos x="T20" y="T21"/>
                    </a:cxn>
                    <a:cxn ang="T79">
                      <a:pos x="T22" y="T23"/>
                    </a:cxn>
                    <a:cxn ang="T80">
                      <a:pos x="T24" y="T25"/>
                    </a:cxn>
                    <a:cxn ang="T81">
                      <a:pos x="T26" y="T27"/>
                    </a:cxn>
                    <a:cxn ang="T82">
                      <a:pos x="T28" y="T29"/>
                    </a:cxn>
                    <a:cxn ang="T83">
                      <a:pos x="T30" y="T31"/>
                    </a:cxn>
                    <a:cxn ang="T84">
                      <a:pos x="T32" y="T33"/>
                    </a:cxn>
                    <a:cxn ang="T85">
                      <a:pos x="T34" y="T35"/>
                    </a:cxn>
                    <a:cxn ang="T86">
                      <a:pos x="T36" y="T37"/>
                    </a:cxn>
                    <a:cxn ang="T87">
                      <a:pos x="T38" y="T39"/>
                    </a:cxn>
                    <a:cxn ang="T88">
                      <a:pos x="T40" y="T41"/>
                    </a:cxn>
                    <a:cxn ang="T89">
                      <a:pos x="T42" y="T43"/>
                    </a:cxn>
                    <a:cxn ang="T90">
                      <a:pos x="T44" y="T45"/>
                    </a:cxn>
                    <a:cxn ang="T91">
                      <a:pos x="T46" y="T47"/>
                    </a:cxn>
                    <a:cxn ang="T92">
                      <a:pos x="T48" y="T49"/>
                    </a:cxn>
                    <a:cxn ang="T93">
                      <a:pos x="T50" y="T51"/>
                    </a:cxn>
                    <a:cxn ang="T94">
                      <a:pos x="T52" y="T53"/>
                    </a:cxn>
                    <a:cxn ang="T95">
                      <a:pos x="T54" y="T55"/>
                    </a:cxn>
                    <a:cxn ang="T96">
                      <a:pos x="T56" y="T57"/>
                    </a:cxn>
                    <a:cxn ang="T97">
                      <a:pos x="T58" y="T59"/>
                    </a:cxn>
                    <a:cxn ang="T98">
                      <a:pos x="T60" y="T61"/>
                    </a:cxn>
                    <a:cxn ang="T99">
                      <a:pos x="T62" y="T63"/>
                    </a:cxn>
                    <a:cxn ang="T100">
                      <a:pos x="T64" y="T65"/>
                    </a:cxn>
                    <a:cxn ang="T101">
                      <a:pos x="T66" y="T67"/>
                    </a:cxn>
                  </a:cxnLst>
                  <a:rect l="0" t="0" r="r" b="b"/>
                  <a:pathLst>
                    <a:path w="551" h="339">
                      <a:moveTo>
                        <a:pt x="16" y="53"/>
                      </a:moveTo>
                      <a:lnTo>
                        <a:pt x="0" y="122"/>
                      </a:lnTo>
                      <a:lnTo>
                        <a:pt x="10" y="146"/>
                      </a:lnTo>
                      <a:lnTo>
                        <a:pt x="33" y="183"/>
                      </a:lnTo>
                      <a:lnTo>
                        <a:pt x="57" y="216"/>
                      </a:lnTo>
                      <a:lnTo>
                        <a:pt x="85" y="244"/>
                      </a:lnTo>
                      <a:lnTo>
                        <a:pt x="120" y="271"/>
                      </a:lnTo>
                      <a:lnTo>
                        <a:pt x="153" y="290"/>
                      </a:lnTo>
                      <a:lnTo>
                        <a:pt x="189" y="308"/>
                      </a:lnTo>
                      <a:lnTo>
                        <a:pt x="235" y="324"/>
                      </a:lnTo>
                      <a:lnTo>
                        <a:pt x="270" y="332"/>
                      </a:lnTo>
                      <a:lnTo>
                        <a:pt x="312" y="338"/>
                      </a:lnTo>
                      <a:lnTo>
                        <a:pt x="351" y="338"/>
                      </a:lnTo>
                      <a:lnTo>
                        <a:pt x="393" y="333"/>
                      </a:lnTo>
                      <a:lnTo>
                        <a:pt x="436" y="321"/>
                      </a:lnTo>
                      <a:lnTo>
                        <a:pt x="475" y="302"/>
                      </a:lnTo>
                      <a:lnTo>
                        <a:pt x="498" y="286"/>
                      </a:lnTo>
                      <a:lnTo>
                        <a:pt x="526" y="262"/>
                      </a:lnTo>
                      <a:lnTo>
                        <a:pt x="541" y="243"/>
                      </a:lnTo>
                      <a:lnTo>
                        <a:pt x="550" y="226"/>
                      </a:lnTo>
                      <a:lnTo>
                        <a:pt x="550" y="208"/>
                      </a:lnTo>
                      <a:lnTo>
                        <a:pt x="544" y="187"/>
                      </a:lnTo>
                      <a:lnTo>
                        <a:pt x="532" y="170"/>
                      </a:lnTo>
                      <a:lnTo>
                        <a:pt x="523" y="135"/>
                      </a:lnTo>
                      <a:lnTo>
                        <a:pt x="519" y="116"/>
                      </a:lnTo>
                      <a:lnTo>
                        <a:pt x="267" y="132"/>
                      </a:lnTo>
                      <a:lnTo>
                        <a:pt x="234" y="126"/>
                      </a:lnTo>
                      <a:lnTo>
                        <a:pt x="193" y="113"/>
                      </a:lnTo>
                      <a:lnTo>
                        <a:pt x="162" y="97"/>
                      </a:lnTo>
                      <a:lnTo>
                        <a:pt x="129" y="77"/>
                      </a:lnTo>
                      <a:lnTo>
                        <a:pt x="97" y="48"/>
                      </a:lnTo>
                      <a:lnTo>
                        <a:pt x="78" y="24"/>
                      </a:lnTo>
                      <a:lnTo>
                        <a:pt x="60" y="0"/>
                      </a:lnTo>
                      <a:lnTo>
                        <a:pt x="16" y="53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64" name="Freeform 21"/>
                <p:cNvSpPr>
                  <a:spLocks/>
                </p:cNvSpPr>
                <p:nvPr/>
              </p:nvSpPr>
              <p:spPr bwMode="auto">
                <a:xfrm>
                  <a:off x="134" y="119"/>
                  <a:ext cx="475" cy="552"/>
                </a:xfrm>
                <a:custGeom>
                  <a:avLst/>
                  <a:gdLst>
                    <a:gd name="T0" fmla="*/ 474 w 475"/>
                    <a:gd name="T1" fmla="*/ 0 h 552"/>
                    <a:gd name="T2" fmla="*/ 474 w 475"/>
                    <a:gd name="T3" fmla="*/ 294 h 552"/>
                    <a:gd name="T4" fmla="*/ 446 w 475"/>
                    <a:gd name="T5" fmla="*/ 291 h 552"/>
                    <a:gd name="T6" fmla="*/ 411 w 475"/>
                    <a:gd name="T7" fmla="*/ 293 h 552"/>
                    <a:gd name="T8" fmla="*/ 353 w 475"/>
                    <a:gd name="T9" fmla="*/ 299 h 552"/>
                    <a:gd name="T10" fmla="*/ 296 w 475"/>
                    <a:gd name="T11" fmla="*/ 310 h 552"/>
                    <a:gd name="T12" fmla="*/ 243 w 475"/>
                    <a:gd name="T13" fmla="*/ 323 h 552"/>
                    <a:gd name="T14" fmla="*/ 200 w 475"/>
                    <a:gd name="T15" fmla="*/ 339 h 552"/>
                    <a:gd name="T16" fmla="*/ 149 w 475"/>
                    <a:gd name="T17" fmla="*/ 364 h 552"/>
                    <a:gd name="T18" fmla="*/ 110 w 475"/>
                    <a:gd name="T19" fmla="*/ 390 h 552"/>
                    <a:gd name="T20" fmla="*/ 81 w 475"/>
                    <a:gd name="T21" fmla="*/ 415 h 552"/>
                    <a:gd name="T22" fmla="*/ 60 w 475"/>
                    <a:gd name="T23" fmla="*/ 439 h 552"/>
                    <a:gd name="T24" fmla="*/ 47 w 475"/>
                    <a:gd name="T25" fmla="*/ 461 h 552"/>
                    <a:gd name="T26" fmla="*/ 35 w 475"/>
                    <a:gd name="T27" fmla="*/ 488 h 552"/>
                    <a:gd name="T28" fmla="*/ 30 w 475"/>
                    <a:gd name="T29" fmla="*/ 513 h 552"/>
                    <a:gd name="T30" fmla="*/ 23 w 475"/>
                    <a:gd name="T31" fmla="*/ 551 h 552"/>
                    <a:gd name="T32" fmla="*/ 17 w 475"/>
                    <a:gd name="T33" fmla="*/ 518 h 552"/>
                    <a:gd name="T34" fmla="*/ 8 w 475"/>
                    <a:gd name="T35" fmla="*/ 481 h 552"/>
                    <a:gd name="T36" fmla="*/ 5 w 475"/>
                    <a:gd name="T37" fmla="*/ 453 h 552"/>
                    <a:gd name="T38" fmla="*/ 0 w 475"/>
                    <a:gd name="T39" fmla="*/ 420 h 552"/>
                    <a:gd name="T40" fmla="*/ 2 w 475"/>
                    <a:gd name="T41" fmla="*/ 393 h 552"/>
                    <a:gd name="T42" fmla="*/ 8 w 475"/>
                    <a:gd name="T43" fmla="*/ 361 h 552"/>
                    <a:gd name="T44" fmla="*/ 15 w 475"/>
                    <a:gd name="T45" fmla="*/ 317 h 552"/>
                    <a:gd name="T46" fmla="*/ 30 w 475"/>
                    <a:gd name="T47" fmla="*/ 279 h 552"/>
                    <a:gd name="T48" fmla="*/ 50 w 475"/>
                    <a:gd name="T49" fmla="*/ 238 h 552"/>
                    <a:gd name="T50" fmla="*/ 75 w 475"/>
                    <a:gd name="T51" fmla="*/ 196 h 552"/>
                    <a:gd name="T52" fmla="*/ 111 w 475"/>
                    <a:gd name="T53" fmla="*/ 152 h 552"/>
                    <a:gd name="T54" fmla="*/ 152 w 475"/>
                    <a:gd name="T55" fmla="*/ 116 h 552"/>
                    <a:gd name="T56" fmla="*/ 188 w 475"/>
                    <a:gd name="T57" fmla="*/ 87 h 552"/>
                    <a:gd name="T58" fmla="*/ 233 w 475"/>
                    <a:gd name="T59" fmla="*/ 60 h 552"/>
                    <a:gd name="T60" fmla="*/ 279 w 475"/>
                    <a:gd name="T61" fmla="*/ 40 h 552"/>
                    <a:gd name="T62" fmla="*/ 333 w 475"/>
                    <a:gd name="T63" fmla="*/ 21 h 552"/>
                    <a:gd name="T64" fmla="*/ 380 w 475"/>
                    <a:gd name="T65" fmla="*/ 10 h 552"/>
                    <a:gd name="T66" fmla="*/ 435 w 475"/>
                    <a:gd name="T67" fmla="*/ 3 h 552"/>
                    <a:gd name="T68" fmla="*/ 474 w 475"/>
                    <a:gd name="T69" fmla="*/ 0 h 552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</a:gdLst>
                  <a:ahLst/>
                  <a:cxnLst>
                    <a:cxn ang="T70">
                      <a:pos x="T0" y="T1"/>
                    </a:cxn>
                    <a:cxn ang="T71">
                      <a:pos x="T2" y="T3"/>
                    </a:cxn>
                    <a:cxn ang="T72">
                      <a:pos x="T4" y="T5"/>
                    </a:cxn>
                    <a:cxn ang="T73">
                      <a:pos x="T6" y="T7"/>
                    </a:cxn>
                    <a:cxn ang="T74">
                      <a:pos x="T8" y="T9"/>
                    </a:cxn>
                    <a:cxn ang="T75">
                      <a:pos x="T10" y="T11"/>
                    </a:cxn>
                    <a:cxn ang="T76">
                      <a:pos x="T12" y="T13"/>
                    </a:cxn>
                    <a:cxn ang="T77">
                      <a:pos x="T14" y="T15"/>
                    </a:cxn>
                    <a:cxn ang="T78">
                      <a:pos x="T16" y="T17"/>
                    </a:cxn>
                    <a:cxn ang="T79">
                      <a:pos x="T18" y="T19"/>
                    </a:cxn>
                    <a:cxn ang="T80">
                      <a:pos x="T20" y="T21"/>
                    </a:cxn>
                    <a:cxn ang="T81">
                      <a:pos x="T22" y="T23"/>
                    </a:cxn>
                    <a:cxn ang="T82">
                      <a:pos x="T24" y="T25"/>
                    </a:cxn>
                    <a:cxn ang="T83">
                      <a:pos x="T26" y="T27"/>
                    </a:cxn>
                    <a:cxn ang="T84">
                      <a:pos x="T28" y="T29"/>
                    </a:cxn>
                    <a:cxn ang="T85">
                      <a:pos x="T30" y="T31"/>
                    </a:cxn>
                    <a:cxn ang="T86">
                      <a:pos x="T32" y="T33"/>
                    </a:cxn>
                    <a:cxn ang="T87">
                      <a:pos x="T34" y="T35"/>
                    </a:cxn>
                    <a:cxn ang="T88">
                      <a:pos x="T36" y="T37"/>
                    </a:cxn>
                    <a:cxn ang="T89">
                      <a:pos x="T38" y="T39"/>
                    </a:cxn>
                    <a:cxn ang="T90">
                      <a:pos x="T40" y="T41"/>
                    </a:cxn>
                    <a:cxn ang="T91">
                      <a:pos x="T42" y="T43"/>
                    </a:cxn>
                    <a:cxn ang="T92">
                      <a:pos x="T44" y="T45"/>
                    </a:cxn>
                    <a:cxn ang="T93">
                      <a:pos x="T46" y="T47"/>
                    </a:cxn>
                    <a:cxn ang="T94">
                      <a:pos x="T48" y="T49"/>
                    </a:cxn>
                    <a:cxn ang="T95">
                      <a:pos x="T50" y="T51"/>
                    </a:cxn>
                    <a:cxn ang="T96">
                      <a:pos x="T52" y="T53"/>
                    </a:cxn>
                    <a:cxn ang="T97">
                      <a:pos x="T54" y="T55"/>
                    </a:cxn>
                    <a:cxn ang="T98">
                      <a:pos x="T56" y="T57"/>
                    </a:cxn>
                    <a:cxn ang="T99">
                      <a:pos x="T58" y="T59"/>
                    </a:cxn>
                    <a:cxn ang="T100">
                      <a:pos x="T60" y="T61"/>
                    </a:cxn>
                    <a:cxn ang="T101">
                      <a:pos x="T62" y="T63"/>
                    </a:cxn>
                    <a:cxn ang="T102">
                      <a:pos x="T64" y="T65"/>
                    </a:cxn>
                    <a:cxn ang="T103">
                      <a:pos x="T66" y="T67"/>
                    </a:cxn>
                    <a:cxn ang="T104">
                      <a:pos x="T68" y="T69"/>
                    </a:cxn>
                  </a:cxnLst>
                  <a:rect l="0" t="0" r="r" b="b"/>
                  <a:pathLst>
                    <a:path w="475" h="552">
                      <a:moveTo>
                        <a:pt x="474" y="0"/>
                      </a:moveTo>
                      <a:lnTo>
                        <a:pt x="474" y="294"/>
                      </a:lnTo>
                      <a:lnTo>
                        <a:pt x="446" y="291"/>
                      </a:lnTo>
                      <a:lnTo>
                        <a:pt x="411" y="293"/>
                      </a:lnTo>
                      <a:lnTo>
                        <a:pt x="353" y="299"/>
                      </a:lnTo>
                      <a:lnTo>
                        <a:pt x="296" y="310"/>
                      </a:lnTo>
                      <a:lnTo>
                        <a:pt x="243" y="323"/>
                      </a:lnTo>
                      <a:lnTo>
                        <a:pt x="200" y="339"/>
                      </a:lnTo>
                      <a:lnTo>
                        <a:pt x="149" y="364"/>
                      </a:lnTo>
                      <a:lnTo>
                        <a:pt x="110" y="390"/>
                      </a:lnTo>
                      <a:lnTo>
                        <a:pt x="81" y="415"/>
                      </a:lnTo>
                      <a:lnTo>
                        <a:pt x="60" y="439"/>
                      </a:lnTo>
                      <a:lnTo>
                        <a:pt x="47" y="461"/>
                      </a:lnTo>
                      <a:lnTo>
                        <a:pt x="35" y="488"/>
                      </a:lnTo>
                      <a:lnTo>
                        <a:pt x="30" y="513"/>
                      </a:lnTo>
                      <a:lnTo>
                        <a:pt x="23" y="551"/>
                      </a:lnTo>
                      <a:lnTo>
                        <a:pt x="17" y="518"/>
                      </a:lnTo>
                      <a:lnTo>
                        <a:pt x="8" y="481"/>
                      </a:lnTo>
                      <a:lnTo>
                        <a:pt x="5" y="453"/>
                      </a:lnTo>
                      <a:lnTo>
                        <a:pt x="0" y="420"/>
                      </a:lnTo>
                      <a:lnTo>
                        <a:pt x="2" y="393"/>
                      </a:lnTo>
                      <a:lnTo>
                        <a:pt x="8" y="361"/>
                      </a:lnTo>
                      <a:lnTo>
                        <a:pt x="15" y="317"/>
                      </a:lnTo>
                      <a:lnTo>
                        <a:pt x="30" y="279"/>
                      </a:lnTo>
                      <a:lnTo>
                        <a:pt x="50" y="238"/>
                      </a:lnTo>
                      <a:lnTo>
                        <a:pt x="75" y="196"/>
                      </a:lnTo>
                      <a:lnTo>
                        <a:pt x="111" y="152"/>
                      </a:lnTo>
                      <a:lnTo>
                        <a:pt x="152" y="116"/>
                      </a:lnTo>
                      <a:lnTo>
                        <a:pt x="188" y="87"/>
                      </a:lnTo>
                      <a:lnTo>
                        <a:pt x="233" y="60"/>
                      </a:lnTo>
                      <a:lnTo>
                        <a:pt x="279" y="40"/>
                      </a:lnTo>
                      <a:lnTo>
                        <a:pt x="333" y="21"/>
                      </a:lnTo>
                      <a:lnTo>
                        <a:pt x="380" y="10"/>
                      </a:lnTo>
                      <a:lnTo>
                        <a:pt x="435" y="3"/>
                      </a:lnTo>
                      <a:lnTo>
                        <a:pt x="474" y="0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65" name="Freeform 22"/>
                <p:cNvSpPr>
                  <a:spLocks/>
                </p:cNvSpPr>
                <p:nvPr/>
              </p:nvSpPr>
              <p:spPr bwMode="auto">
                <a:xfrm>
                  <a:off x="422" y="687"/>
                  <a:ext cx="156" cy="117"/>
                </a:xfrm>
                <a:custGeom>
                  <a:avLst/>
                  <a:gdLst>
                    <a:gd name="T0" fmla="*/ 72 w 156"/>
                    <a:gd name="T1" fmla="*/ 0 h 117"/>
                    <a:gd name="T2" fmla="*/ 21 w 156"/>
                    <a:gd name="T3" fmla="*/ 19 h 117"/>
                    <a:gd name="T4" fmla="*/ 3 w 156"/>
                    <a:gd name="T5" fmla="*/ 45 h 117"/>
                    <a:gd name="T6" fmla="*/ 0 w 156"/>
                    <a:gd name="T7" fmla="*/ 70 h 117"/>
                    <a:gd name="T8" fmla="*/ 0 w 156"/>
                    <a:gd name="T9" fmla="*/ 83 h 117"/>
                    <a:gd name="T10" fmla="*/ 9 w 156"/>
                    <a:gd name="T11" fmla="*/ 99 h 117"/>
                    <a:gd name="T12" fmla="*/ 29 w 156"/>
                    <a:gd name="T13" fmla="*/ 107 h 117"/>
                    <a:gd name="T14" fmla="*/ 50 w 156"/>
                    <a:gd name="T15" fmla="*/ 113 h 117"/>
                    <a:gd name="T16" fmla="*/ 69 w 156"/>
                    <a:gd name="T17" fmla="*/ 116 h 117"/>
                    <a:gd name="T18" fmla="*/ 86 w 156"/>
                    <a:gd name="T19" fmla="*/ 116 h 117"/>
                    <a:gd name="T20" fmla="*/ 114 w 156"/>
                    <a:gd name="T21" fmla="*/ 111 h 117"/>
                    <a:gd name="T22" fmla="*/ 134 w 156"/>
                    <a:gd name="T23" fmla="*/ 106 h 117"/>
                    <a:gd name="T24" fmla="*/ 146 w 156"/>
                    <a:gd name="T25" fmla="*/ 98 h 117"/>
                    <a:gd name="T26" fmla="*/ 153 w 156"/>
                    <a:gd name="T27" fmla="*/ 89 h 117"/>
                    <a:gd name="T28" fmla="*/ 155 w 156"/>
                    <a:gd name="T29" fmla="*/ 78 h 117"/>
                    <a:gd name="T30" fmla="*/ 153 w 156"/>
                    <a:gd name="T31" fmla="*/ 60 h 117"/>
                    <a:gd name="T32" fmla="*/ 146 w 156"/>
                    <a:gd name="T33" fmla="*/ 11 h 117"/>
                    <a:gd name="T34" fmla="*/ 72 w 156"/>
                    <a:gd name="T35" fmla="*/ 0 h 117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156" h="117">
                      <a:moveTo>
                        <a:pt x="72" y="0"/>
                      </a:moveTo>
                      <a:lnTo>
                        <a:pt x="21" y="19"/>
                      </a:lnTo>
                      <a:lnTo>
                        <a:pt x="3" y="45"/>
                      </a:lnTo>
                      <a:lnTo>
                        <a:pt x="0" y="70"/>
                      </a:lnTo>
                      <a:lnTo>
                        <a:pt x="0" y="83"/>
                      </a:lnTo>
                      <a:lnTo>
                        <a:pt x="9" y="99"/>
                      </a:lnTo>
                      <a:lnTo>
                        <a:pt x="29" y="107"/>
                      </a:lnTo>
                      <a:lnTo>
                        <a:pt x="50" y="113"/>
                      </a:lnTo>
                      <a:lnTo>
                        <a:pt x="69" y="116"/>
                      </a:lnTo>
                      <a:lnTo>
                        <a:pt x="86" y="116"/>
                      </a:lnTo>
                      <a:lnTo>
                        <a:pt x="114" y="111"/>
                      </a:lnTo>
                      <a:lnTo>
                        <a:pt x="134" y="106"/>
                      </a:lnTo>
                      <a:lnTo>
                        <a:pt x="146" y="98"/>
                      </a:lnTo>
                      <a:lnTo>
                        <a:pt x="153" y="89"/>
                      </a:lnTo>
                      <a:lnTo>
                        <a:pt x="155" y="78"/>
                      </a:lnTo>
                      <a:lnTo>
                        <a:pt x="153" y="60"/>
                      </a:lnTo>
                      <a:lnTo>
                        <a:pt x="146" y="11"/>
                      </a:lnTo>
                      <a:lnTo>
                        <a:pt x="72" y="0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66" name="Freeform 23"/>
                <p:cNvSpPr>
                  <a:spLocks/>
                </p:cNvSpPr>
                <p:nvPr/>
              </p:nvSpPr>
              <p:spPr bwMode="auto">
                <a:xfrm>
                  <a:off x="494" y="700"/>
                  <a:ext cx="88" cy="74"/>
                </a:xfrm>
                <a:custGeom>
                  <a:avLst/>
                  <a:gdLst>
                    <a:gd name="T0" fmla="*/ 87 w 88"/>
                    <a:gd name="T1" fmla="*/ 67 h 74"/>
                    <a:gd name="T2" fmla="*/ 76 w 88"/>
                    <a:gd name="T3" fmla="*/ 0 h 74"/>
                    <a:gd name="T4" fmla="*/ 33 w 88"/>
                    <a:gd name="T5" fmla="*/ 5 h 74"/>
                    <a:gd name="T6" fmla="*/ 0 w 88"/>
                    <a:gd name="T7" fmla="*/ 8 h 74"/>
                    <a:gd name="T8" fmla="*/ 9 w 88"/>
                    <a:gd name="T9" fmla="*/ 73 h 74"/>
                    <a:gd name="T10" fmla="*/ 12 w 88"/>
                    <a:gd name="T11" fmla="*/ 57 h 74"/>
                    <a:gd name="T12" fmla="*/ 22 w 88"/>
                    <a:gd name="T13" fmla="*/ 47 h 74"/>
                    <a:gd name="T14" fmla="*/ 40 w 88"/>
                    <a:gd name="T15" fmla="*/ 43 h 74"/>
                    <a:gd name="T16" fmla="*/ 60 w 88"/>
                    <a:gd name="T17" fmla="*/ 44 h 74"/>
                    <a:gd name="T18" fmla="*/ 76 w 88"/>
                    <a:gd name="T19" fmla="*/ 51 h 74"/>
                    <a:gd name="T20" fmla="*/ 87 w 88"/>
                    <a:gd name="T21" fmla="*/ 67 h 74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88" h="74">
                      <a:moveTo>
                        <a:pt x="87" y="67"/>
                      </a:moveTo>
                      <a:lnTo>
                        <a:pt x="76" y="0"/>
                      </a:lnTo>
                      <a:lnTo>
                        <a:pt x="33" y="5"/>
                      </a:lnTo>
                      <a:lnTo>
                        <a:pt x="0" y="8"/>
                      </a:lnTo>
                      <a:lnTo>
                        <a:pt x="9" y="73"/>
                      </a:lnTo>
                      <a:lnTo>
                        <a:pt x="12" y="57"/>
                      </a:lnTo>
                      <a:lnTo>
                        <a:pt x="22" y="47"/>
                      </a:lnTo>
                      <a:lnTo>
                        <a:pt x="40" y="43"/>
                      </a:lnTo>
                      <a:lnTo>
                        <a:pt x="60" y="44"/>
                      </a:lnTo>
                      <a:lnTo>
                        <a:pt x="76" y="51"/>
                      </a:lnTo>
                      <a:lnTo>
                        <a:pt x="87" y="67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67" name="Freeform 24"/>
                <p:cNvSpPr>
                  <a:spLocks/>
                </p:cNvSpPr>
                <p:nvPr/>
              </p:nvSpPr>
              <p:spPr bwMode="auto">
                <a:xfrm>
                  <a:off x="386" y="479"/>
                  <a:ext cx="319" cy="286"/>
                </a:xfrm>
                <a:custGeom>
                  <a:avLst/>
                  <a:gdLst>
                    <a:gd name="T0" fmla="*/ 317 w 319"/>
                    <a:gd name="T1" fmla="*/ 275 h 286"/>
                    <a:gd name="T2" fmla="*/ 315 w 319"/>
                    <a:gd name="T3" fmla="*/ 254 h 286"/>
                    <a:gd name="T4" fmla="*/ 306 w 319"/>
                    <a:gd name="T5" fmla="*/ 235 h 286"/>
                    <a:gd name="T6" fmla="*/ 299 w 319"/>
                    <a:gd name="T7" fmla="*/ 219 h 286"/>
                    <a:gd name="T8" fmla="*/ 294 w 319"/>
                    <a:gd name="T9" fmla="*/ 194 h 286"/>
                    <a:gd name="T10" fmla="*/ 288 w 319"/>
                    <a:gd name="T11" fmla="*/ 161 h 286"/>
                    <a:gd name="T12" fmla="*/ 284 w 319"/>
                    <a:gd name="T13" fmla="*/ 126 h 286"/>
                    <a:gd name="T14" fmla="*/ 281 w 319"/>
                    <a:gd name="T15" fmla="*/ 94 h 286"/>
                    <a:gd name="T16" fmla="*/ 279 w 319"/>
                    <a:gd name="T17" fmla="*/ 67 h 286"/>
                    <a:gd name="T18" fmla="*/ 278 w 319"/>
                    <a:gd name="T19" fmla="*/ 43 h 286"/>
                    <a:gd name="T20" fmla="*/ 270 w 319"/>
                    <a:gd name="T21" fmla="*/ 29 h 286"/>
                    <a:gd name="T22" fmla="*/ 255 w 319"/>
                    <a:gd name="T23" fmla="*/ 16 h 286"/>
                    <a:gd name="T24" fmla="*/ 240 w 319"/>
                    <a:gd name="T25" fmla="*/ 9 h 286"/>
                    <a:gd name="T26" fmla="*/ 216 w 319"/>
                    <a:gd name="T27" fmla="*/ 2 h 286"/>
                    <a:gd name="T28" fmla="*/ 189 w 319"/>
                    <a:gd name="T29" fmla="*/ 0 h 286"/>
                    <a:gd name="T30" fmla="*/ 147 w 319"/>
                    <a:gd name="T31" fmla="*/ 0 h 286"/>
                    <a:gd name="T32" fmla="*/ 110 w 319"/>
                    <a:gd name="T33" fmla="*/ 2 h 286"/>
                    <a:gd name="T34" fmla="*/ 74 w 319"/>
                    <a:gd name="T35" fmla="*/ 9 h 286"/>
                    <a:gd name="T36" fmla="*/ 41 w 319"/>
                    <a:gd name="T37" fmla="*/ 21 h 286"/>
                    <a:gd name="T38" fmla="*/ 20 w 319"/>
                    <a:gd name="T39" fmla="*/ 35 h 286"/>
                    <a:gd name="T40" fmla="*/ 8 w 319"/>
                    <a:gd name="T41" fmla="*/ 47 h 286"/>
                    <a:gd name="T42" fmla="*/ 0 w 319"/>
                    <a:gd name="T43" fmla="*/ 61 h 286"/>
                    <a:gd name="T44" fmla="*/ 2 w 319"/>
                    <a:gd name="T45" fmla="*/ 75 h 286"/>
                    <a:gd name="T46" fmla="*/ 5 w 319"/>
                    <a:gd name="T47" fmla="*/ 89 h 286"/>
                    <a:gd name="T48" fmla="*/ 15 w 319"/>
                    <a:gd name="T49" fmla="*/ 104 h 286"/>
                    <a:gd name="T50" fmla="*/ 23 w 319"/>
                    <a:gd name="T51" fmla="*/ 123 h 286"/>
                    <a:gd name="T52" fmla="*/ 27 w 319"/>
                    <a:gd name="T53" fmla="*/ 149 h 286"/>
                    <a:gd name="T54" fmla="*/ 30 w 319"/>
                    <a:gd name="T55" fmla="*/ 176 h 286"/>
                    <a:gd name="T56" fmla="*/ 35 w 319"/>
                    <a:gd name="T57" fmla="*/ 200 h 286"/>
                    <a:gd name="T58" fmla="*/ 36 w 319"/>
                    <a:gd name="T59" fmla="*/ 235 h 286"/>
                    <a:gd name="T60" fmla="*/ 38 w 319"/>
                    <a:gd name="T61" fmla="*/ 265 h 286"/>
                    <a:gd name="T62" fmla="*/ 38 w 319"/>
                    <a:gd name="T63" fmla="*/ 285 h 286"/>
                    <a:gd name="T64" fmla="*/ 48 w 319"/>
                    <a:gd name="T65" fmla="*/ 260 h 286"/>
                    <a:gd name="T66" fmla="*/ 68 w 319"/>
                    <a:gd name="T67" fmla="*/ 248 h 286"/>
                    <a:gd name="T68" fmla="*/ 86 w 319"/>
                    <a:gd name="T69" fmla="*/ 241 h 286"/>
                    <a:gd name="T70" fmla="*/ 108 w 319"/>
                    <a:gd name="T71" fmla="*/ 236 h 286"/>
                    <a:gd name="T72" fmla="*/ 143 w 319"/>
                    <a:gd name="T73" fmla="*/ 229 h 286"/>
                    <a:gd name="T74" fmla="*/ 177 w 319"/>
                    <a:gd name="T75" fmla="*/ 228 h 286"/>
                    <a:gd name="T76" fmla="*/ 197 w 319"/>
                    <a:gd name="T77" fmla="*/ 228 h 286"/>
                    <a:gd name="T78" fmla="*/ 228 w 319"/>
                    <a:gd name="T79" fmla="*/ 230 h 286"/>
                    <a:gd name="T80" fmla="*/ 264 w 319"/>
                    <a:gd name="T81" fmla="*/ 237 h 286"/>
                    <a:gd name="T82" fmla="*/ 287 w 319"/>
                    <a:gd name="T83" fmla="*/ 246 h 286"/>
                    <a:gd name="T84" fmla="*/ 302 w 319"/>
                    <a:gd name="T85" fmla="*/ 255 h 286"/>
                    <a:gd name="T86" fmla="*/ 318 w 319"/>
                    <a:gd name="T87" fmla="*/ 268 h 28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0" t="0" r="r" b="b"/>
                  <a:pathLst>
                    <a:path w="319" h="286">
                      <a:moveTo>
                        <a:pt x="317" y="275"/>
                      </a:moveTo>
                      <a:lnTo>
                        <a:pt x="315" y="254"/>
                      </a:lnTo>
                      <a:lnTo>
                        <a:pt x="306" y="235"/>
                      </a:lnTo>
                      <a:lnTo>
                        <a:pt x="299" y="219"/>
                      </a:lnTo>
                      <a:lnTo>
                        <a:pt x="294" y="194"/>
                      </a:lnTo>
                      <a:lnTo>
                        <a:pt x="288" y="161"/>
                      </a:lnTo>
                      <a:lnTo>
                        <a:pt x="284" y="126"/>
                      </a:lnTo>
                      <a:lnTo>
                        <a:pt x="281" y="94"/>
                      </a:lnTo>
                      <a:lnTo>
                        <a:pt x="279" y="67"/>
                      </a:lnTo>
                      <a:lnTo>
                        <a:pt x="278" y="43"/>
                      </a:lnTo>
                      <a:lnTo>
                        <a:pt x="270" y="29"/>
                      </a:lnTo>
                      <a:lnTo>
                        <a:pt x="255" y="16"/>
                      </a:lnTo>
                      <a:lnTo>
                        <a:pt x="240" y="9"/>
                      </a:lnTo>
                      <a:lnTo>
                        <a:pt x="216" y="2"/>
                      </a:lnTo>
                      <a:lnTo>
                        <a:pt x="189" y="0"/>
                      </a:lnTo>
                      <a:lnTo>
                        <a:pt x="147" y="0"/>
                      </a:lnTo>
                      <a:lnTo>
                        <a:pt x="110" y="2"/>
                      </a:lnTo>
                      <a:lnTo>
                        <a:pt x="74" y="9"/>
                      </a:lnTo>
                      <a:lnTo>
                        <a:pt x="41" y="21"/>
                      </a:lnTo>
                      <a:lnTo>
                        <a:pt x="20" y="35"/>
                      </a:lnTo>
                      <a:lnTo>
                        <a:pt x="8" y="47"/>
                      </a:lnTo>
                      <a:lnTo>
                        <a:pt x="0" y="61"/>
                      </a:lnTo>
                      <a:lnTo>
                        <a:pt x="2" y="75"/>
                      </a:lnTo>
                      <a:lnTo>
                        <a:pt x="5" y="89"/>
                      </a:lnTo>
                      <a:lnTo>
                        <a:pt x="15" y="104"/>
                      </a:lnTo>
                      <a:lnTo>
                        <a:pt x="23" y="123"/>
                      </a:lnTo>
                      <a:lnTo>
                        <a:pt x="27" y="149"/>
                      </a:lnTo>
                      <a:lnTo>
                        <a:pt x="30" y="176"/>
                      </a:lnTo>
                      <a:lnTo>
                        <a:pt x="35" y="200"/>
                      </a:lnTo>
                      <a:lnTo>
                        <a:pt x="36" y="235"/>
                      </a:lnTo>
                      <a:lnTo>
                        <a:pt x="38" y="265"/>
                      </a:lnTo>
                      <a:lnTo>
                        <a:pt x="38" y="285"/>
                      </a:lnTo>
                      <a:lnTo>
                        <a:pt x="48" y="260"/>
                      </a:lnTo>
                      <a:lnTo>
                        <a:pt x="68" y="248"/>
                      </a:lnTo>
                      <a:lnTo>
                        <a:pt x="86" y="241"/>
                      </a:lnTo>
                      <a:lnTo>
                        <a:pt x="108" y="236"/>
                      </a:lnTo>
                      <a:lnTo>
                        <a:pt x="143" y="229"/>
                      </a:lnTo>
                      <a:lnTo>
                        <a:pt x="177" y="228"/>
                      </a:lnTo>
                      <a:lnTo>
                        <a:pt x="197" y="228"/>
                      </a:lnTo>
                      <a:lnTo>
                        <a:pt x="228" y="230"/>
                      </a:lnTo>
                      <a:lnTo>
                        <a:pt x="264" y="237"/>
                      </a:lnTo>
                      <a:lnTo>
                        <a:pt x="287" y="246"/>
                      </a:lnTo>
                      <a:lnTo>
                        <a:pt x="302" y="255"/>
                      </a:lnTo>
                      <a:lnTo>
                        <a:pt x="318" y="268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68" name="Freeform 25"/>
                <p:cNvSpPr>
                  <a:spLocks/>
                </p:cNvSpPr>
                <p:nvPr/>
              </p:nvSpPr>
              <p:spPr bwMode="auto">
                <a:xfrm>
                  <a:off x="5101" y="537"/>
                  <a:ext cx="551" cy="335"/>
                </a:xfrm>
                <a:custGeom>
                  <a:avLst/>
                  <a:gdLst>
                    <a:gd name="T0" fmla="*/ 534 w 551"/>
                    <a:gd name="T1" fmla="*/ 48 h 335"/>
                    <a:gd name="T2" fmla="*/ 550 w 551"/>
                    <a:gd name="T3" fmla="*/ 117 h 335"/>
                    <a:gd name="T4" fmla="*/ 540 w 551"/>
                    <a:gd name="T5" fmla="*/ 142 h 335"/>
                    <a:gd name="T6" fmla="*/ 517 w 551"/>
                    <a:gd name="T7" fmla="*/ 179 h 335"/>
                    <a:gd name="T8" fmla="*/ 493 w 551"/>
                    <a:gd name="T9" fmla="*/ 212 h 335"/>
                    <a:gd name="T10" fmla="*/ 465 w 551"/>
                    <a:gd name="T11" fmla="*/ 239 h 335"/>
                    <a:gd name="T12" fmla="*/ 430 w 551"/>
                    <a:gd name="T13" fmla="*/ 267 h 335"/>
                    <a:gd name="T14" fmla="*/ 397 w 551"/>
                    <a:gd name="T15" fmla="*/ 286 h 335"/>
                    <a:gd name="T16" fmla="*/ 361 w 551"/>
                    <a:gd name="T17" fmla="*/ 304 h 335"/>
                    <a:gd name="T18" fmla="*/ 315 w 551"/>
                    <a:gd name="T19" fmla="*/ 320 h 335"/>
                    <a:gd name="T20" fmla="*/ 280 w 551"/>
                    <a:gd name="T21" fmla="*/ 328 h 335"/>
                    <a:gd name="T22" fmla="*/ 238 w 551"/>
                    <a:gd name="T23" fmla="*/ 334 h 335"/>
                    <a:gd name="T24" fmla="*/ 199 w 551"/>
                    <a:gd name="T25" fmla="*/ 334 h 335"/>
                    <a:gd name="T26" fmla="*/ 157 w 551"/>
                    <a:gd name="T27" fmla="*/ 329 h 335"/>
                    <a:gd name="T28" fmla="*/ 114 w 551"/>
                    <a:gd name="T29" fmla="*/ 317 h 335"/>
                    <a:gd name="T30" fmla="*/ 75 w 551"/>
                    <a:gd name="T31" fmla="*/ 298 h 335"/>
                    <a:gd name="T32" fmla="*/ 52 w 551"/>
                    <a:gd name="T33" fmla="*/ 282 h 335"/>
                    <a:gd name="T34" fmla="*/ 24 w 551"/>
                    <a:gd name="T35" fmla="*/ 258 h 335"/>
                    <a:gd name="T36" fmla="*/ 9 w 551"/>
                    <a:gd name="T37" fmla="*/ 238 h 335"/>
                    <a:gd name="T38" fmla="*/ 0 w 551"/>
                    <a:gd name="T39" fmla="*/ 222 h 335"/>
                    <a:gd name="T40" fmla="*/ 0 w 551"/>
                    <a:gd name="T41" fmla="*/ 204 h 335"/>
                    <a:gd name="T42" fmla="*/ 6 w 551"/>
                    <a:gd name="T43" fmla="*/ 182 h 335"/>
                    <a:gd name="T44" fmla="*/ 18 w 551"/>
                    <a:gd name="T45" fmla="*/ 166 h 335"/>
                    <a:gd name="T46" fmla="*/ 27 w 551"/>
                    <a:gd name="T47" fmla="*/ 131 h 335"/>
                    <a:gd name="T48" fmla="*/ 31 w 551"/>
                    <a:gd name="T49" fmla="*/ 112 h 335"/>
                    <a:gd name="T50" fmla="*/ 283 w 551"/>
                    <a:gd name="T51" fmla="*/ 128 h 335"/>
                    <a:gd name="T52" fmla="*/ 316 w 551"/>
                    <a:gd name="T53" fmla="*/ 122 h 335"/>
                    <a:gd name="T54" fmla="*/ 357 w 551"/>
                    <a:gd name="T55" fmla="*/ 109 h 335"/>
                    <a:gd name="T56" fmla="*/ 388 w 551"/>
                    <a:gd name="T57" fmla="*/ 93 h 335"/>
                    <a:gd name="T58" fmla="*/ 421 w 551"/>
                    <a:gd name="T59" fmla="*/ 73 h 335"/>
                    <a:gd name="T60" fmla="*/ 453 w 551"/>
                    <a:gd name="T61" fmla="*/ 44 h 335"/>
                    <a:gd name="T62" fmla="*/ 472 w 551"/>
                    <a:gd name="T63" fmla="*/ 19 h 335"/>
                    <a:gd name="T64" fmla="*/ 486 w 551"/>
                    <a:gd name="T65" fmla="*/ 0 h 335"/>
                    <a:gd name="T66" fmla="*/ 534 w 551"/>
                    <a:gd name="T67" fmla="*/ 48 h 335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</a:gdLst>
                  <a:ahLst/>
                  <a:cxnLst>
                    <a:cxn ang="T68">
                      <a:pos x="T0" y="T1"/>
                    </a:cxn>
                    <a:cxn ang="T69">
                      <a:pos x="T2" y="T3"/>
                    </a:cxn>
                    <a:cxn ang="T70">
                      <a:pos x="T4" y="T5"/>
                    </a:cxn>
                    <a:cxn ang="T71">
                      <a:pos x="T6" y="T7"/>
                    </a:cxn>
                    <a:cxn ang="T72">
                      <a:pos x="T8" y="T9"/>
                    </a:cxn>
                    <a:cxn ang="T73">
                      <a:pos x="T10" y="T11"/>
                    </a:cxn>
                    <a:cxn ang="T74">
                      <a:pos x="T12" y="T13"/>
                    </a:cxn>
                    <a:cxn ang="T75">
                      <a:pos x="T14" y="T15"/>
                    </a:cxn>
                    <a:cxn ang="T76">
                      <a:pos x="T16" y="T17"/>
                    </a:cxn>
                    <a:cxn ang="T77">
                      <a:pos x="T18" y="T19"/>
                    </a:cxn>
                    <a:cxn ang="T78">
                      <a:pos x="T20" y="T21"/>
                    </a:cxn>
                    <a:cxn ang="T79">
                      <a:pos x="T22" y="T23"/>
                    </a:cxn>
                    <a:cxn ang="T80">
                      <a:pos x="T24" y="T25"/>
                    </a:cxn>
                    <a:cxn ang="T81">
                      <a:pos x="T26" y="T27"/>
                    </a:cxn>
                    <a:cxn ang="T82">
                      <a:pos x="T28" y="T29"/>
                    </a:cxn>
                    <a:cxn ang="T83">
                      <a:pos x="T30" y="T31"/>
                    </a:cxn>
                    <a:cxn ang="T84">
                      <a:pos x="T32" y="T33"/>
                    </a:cxn>
                    <a:cxn ang="T85">
                      <a:pos x="T34" y="T35"/>
                    </a:cxn>
                    <a:cxn ang="T86">
                      <a:pos x="T36" y="T37"/>
                    </a:cxn>
                    <a:cxn ang="T87">
                      <a:pos x="T38" y="T39"/>
                    </a:cxn>
                    <a:cxn ang="T88">
                      <a:pos x="T40" y="T41"/>
                    </a:cxn>
                    <a:cxn ang="T89">
                      <a:pos x="T42" y="T43"/>
                    </a:cxn>
                    <a:cxn ang="T90">
                      <a:pos x="T44" y="T45"/>
                    </a:cxn>
                    <a:cxn ang="T91">
                      <a:pos x="T46" y="T47"/>
                    </a:cxn>
                    <a:cxn ang="T92">
                      <a:pos x="T48" y="T49"/>
                    </a:cxn>
                    <a:cxn ang="T93">
                      <a:pos x="T50" y="T51"/>
                    </a:cxn>
                    <a:cxn ang="T94">
                      <a:pos x="T52" y="T53"/>
                    </a:cxn>
                    <a:cxn ang="T95">
                      <a:pos x="T54" y="T55"/>
                    </a:cxn>
                    <a:cxn ang="T96">
                      <a:pos x="T56" y="T57"/>
                    </a:cxn>
                    <a:cxn ang="T97">
                      <a:pos x="T58" y="T59"/>
                    </a:cxn>
                    <a:cxn ang="T98">
                      <a:pos x="T60" y="T61"/>
                    </a:cxn>
                    <a:cxn ang="T99">
                      <a:pos x="T62" y="T63"/>
                    </a:cxn>
                    <a:cxn ang="T100">
                      <a:pos x="T64" y="T65"/>
                    </a:cxn>
                    <a:cxn ang="T101">
                      <a:pos x="T66" y="T67"/>
                    </a:cxn>
                  </a:cxnLst>
                  <a:rect l="0" t="0" r="r" b="b"/>
                  <a:pathLst>
                    <a:path w="551" h="335">
                      <a:moveTo>
                        <a:pt x="534" y="48"/>
                      </a:moveTo>
                      <a:lnTo>
                        <a:pt x="550" y="117"/>
                      </a:lnTo>
                      <a:lnTo>
                        <a:pt x="540" y="142"/>
                      </a:lnTo>
                      <a:lnTo>
                        <a:pt x="517" y="179"/>
                      </a:lnTo>
                      <a:lnTo>
                        <a:pt x="493" y="212"/>
                      </a:lnTo>
                      <a:lnTo>
                        <a:pt x="465" y="239"/>
                      </a:lnTo>
                      <a:lnTo>
                        <a:pt x="430" y="267"/>
                      </a:lnTo>
                      <a:lnTo>
                        <a:pt x="397" y="286"/>
                      </a:lnTo>
                      <a:lnTo>
                        <a:pt x="361" y="304"/>
                      </a:lnTo>
                      <a:lnTo>
                        <a:pt x="315" y="320"/>
                      </a:lnTo>
                      <a:lnTo>
                        <a:pt x="280" y="328"/>
                      </a:lnTo>
                      <a:lnTo>
                        <a:pt x="238" y="334"/>
                      </a:lnTo>
                      <a:lnTo>
                        <a:pt x="199" y="334"/>
                      </a:lnTo>
                      <a:lnTo>
                        <a:pt x="157" y="329"/>
                      </a:lnTo>
                      <a:lnTo>
                        <a:pt x="114" y="317"/>
                      </a:lnTo>
                      <a:lnTo>
                        <a:pt x="75" y="298"/>
                      </a:lnTo>
                      <a:lnTo>
                        <a:pt x="52" y="282"/>
                      </a:lnTo>
                      <a:lnTo>
                        <a:pt x="24" y="258"/>
                      </a:lnTo>
                      <a:lnTo>
                        <a:pt x="9" y="238"/>
                      </a:lnTo>
                      <a:lnTo>
                        <a:pt x="0" y="222"/>
                      </a:lnTo>
                      <a:lnTo>
                        <a:pt x="0" y="204"/>
                      </a:lnTo>
                      <a:lnTo>
                        <a:pt x="6" y="182"/>
                      </a:lnTo>
                      <a:lnTo>
                        <a:pt x="18" y="166"/>
                      </a:lnTo>
                      <a:lnTo>
                        <a:pt x="27" y="131"/>
                      </a:lnTo>
                      <a:lnTo>
                        <a:pt x="31" y="112"/>
                      </a:lnTo>
                      <a:lnTo>
                        <a:pt x="283" y="128"/>
                      </a:lnTo>
                      <a:lnTo>
                        <a:pt x="316" y="122"/>
                      </a:lnTo>
                      <a:lnTo>
                        <a:pt x="357" y="109"/>
                      </a:lnTo>
                      <a:lnTo>
                        <a:pt x="388" y="93"/>
                      </a:lnTo>
                      <a:lnTo>
                        <a:pt x="421" y="73"/>
                      </a:lnTo>
                      <a:lnTo>
                        <a:pt x="453" y="44"/>
                      </a:lnTo>
                      <a:lnTo>
                        <a:pt x="472" y="19"/>
                      </a:lnTo>
                      <a:lnTo>
                        <a:pt x="486" y="0"/>
                      </a:lnTo>
                      <a:lnTo>
                        <a:pt x="534" y="48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69" name="Freeform 26"/>
                <p:cNvSpPr>
                  <a:spLocks/>
                </p:cNvSpPr>
                <p:nvPr/>
              </p:nvSpPr>
              <p:spPr bwMode="auto">
                <a:xfrm>
                  <a:off x="5197" y="119"/>
                  <a:ext cx="475" cy="552"/>
                </a:xfrm>
                <a:custGeom>
                  <a:avLst/>
                  <a:gdLst>
                    <a:gd name="T0" fmla="*/ 0 w 475"/>
                    <a:gd name="T1" fmla="*/ 0 h 552"/>
                    <a:gd name="T2" fmla="*/ 0 w 475"/>
                    <a:gd name="T3" fmla="*/ 294 h 552"/>
                    <a:gd name="T4" fmla="*/ 28 w 475"/>
                    <a:gd name="T5" fmla="*/ 291 h 552"/>
                    <a:gd name="T6" fmla="*/ 63 w 475"/>
                    <a:gd name="T7" fmla="*/ 293 h 552"/>
                    <a:gd name="T8" fmla="*/ 121 w 475"/>
                    <a:gd name="T9" fmla="*/ 299 h 552"/>
                    <a:gd name="T10" fmla="*/ 178 w 475"/>
                    <a:gd name="T11" fmla="*/ 310 h 552"/>
                    <a:gd name="T12" fmla="*/ 231 w 475"/>
                    <a:gd name="T13" fmla="*/ 323 h 552"/>
                    <a:gd name="T14" fmla="*/ 274 w 475"/>
                    <a:gd name="T15" fmla="*/ 339 h 552"/>
                    <a:gd name="T16" fmla="*/ 325 w 475"/>
                    <a:gd name="T17" fmla="*/ 364 h 552"/>
                    <a:gd name="T18" fmla="*/ 364 w 475"/>
                    <a:gd name="T19" fmla="*/ 390 h 552"/>
                    <a:gd name="T20" fmla="*/ 393 w 475"/>
                    <a:gd name="T21" fmla="*/ 415 h 552"/>
                    <a:gd name="T22" fmla="*/ 414 w 475"/>
                    <a:gd name="T23" fmla="*/ 439 h 552"/>
                    <a:gd name="T24" fmla="*/ 427 w 475"/>
                    <a:gd name="T25" fmla="*/ 461 h 552"/>
                    <a:gd name="T26" fmla="*/ 439 w 475"/>
                    <a:gd name="T27" fmla="*/ 488 h 552"/>
                    <a:gd name="T28" fmla="*/ 444 w 475"/>
                    <a:gd name="T29" fmla="*/ 513 h 552"/>
                    <a:gd name="T30" fmla="*/ 451 w 475"/>
                    <a:gd name="T31" fmla="*/ 551 h 552"/>
                    <a:gd name="T32" fmla="*/ 457 w 475"/>
                    <a:gd name="T33" fmla="*/ 518 h 552"/>
                    <a:gd name="T34" fmla="*/ 466 w 475"/>
                    <a:gd name="T35" fmla="*/ 481 h 552"/>
                    <a:gd name="T36" fmla="*/ 469 w 475"/>
                    <a:gd name="T37" fmla="*/ 453 h 552"/>
                    <a:gd name="T38" fmla="*/ 474 w 475"/>
                    <a:gd name="T39" fmla="*/ 420 h 552"/>
                    <a:gd name="T40" fmla="*/ 472 w 475"/>
                    <a:gd name="T41" fmla="*/ 393 h 552"/>
                    <a:gd name="T42" fmla="*/ 466 w 475"/>
                    <a:gd name="T43" fmla="*/ 361 h 552"/>
                    <a:gd name="T44" fmla="*/ 459 w 475"/>
                    <a:gd name="T45" fmla="*/ 317 h 552"/>
                    <a:gd name="T46" fmla="*/ 444 w 475"/>
                    <a:gd name="T47" fmla="*/ 279 h 552"/>
                    <a:gd name="T48" fmla="*/ 424 w 475"/>
                    <a:gd name="T49" fmla="*/ 238 h 552"/>
                    <a:gd name="T50" fmla="*/ 399 w 475"/>
                    <a:gd name="T51" fmla="*/ 196 h 552"/>
                    <a:gd name="T52" fmla="*/ 363 w 475"/>
                    <a:gd name="T53" fmla="*/ 152 h 552"/>
                    <a:gd name="T54" fmla="*/ 322 w 475"/>
                    <a:gd name="T55" fmla="*/ 116 h 552"/>
                    <a:gd name="T56" fmla="*/ 286 w 475"/>
                    <a:gd name="T57" fmla="*/ 87 h 552"/>
                    <a:gd name="T58" fmla="*/ 241 w 475"/>
                    <a:gd name="T59" fmla="*/ 60 h 552"/>
                    <a:gd name="T60" fmla="*/ 195 w 475"/>
                    <a:gd name="T61" fmla="*/ 40 h 552"/>
                    <a:gd name="T62" fmla="*/ 141 w 475"/>
                    <a:gd name="T63" fmla="*/ 21 h 552"/>
                    <a:gd name="T64" fmla="*/ 94 w 475"/>
                    <a:gd name="T65" fmla="*/ 10 h 552"/>
                    <a:gd name="T66" fmla="*/ 39 w 475"/>
                    <a:gd name="T67" fmla="*/ 3 h 552"/>
                    <a:gd name="T68" fmla="*/ 0 w 475"/>
                    <a:gd name="T69" fmla="*/ 0 h 552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</a:gdLst>
                  <a:ahLst/>
                  <a:cxnLst>
                    <a:cxn ang="T70">
                      <a:pos x="T0" y="T1"/>
                    </a:cxn>
                    <a:cxn ang="T71">
                      <a:pos x="T2" y="T3"/>
                    </a:cxn>
                    <a:cxn ang="T72">
                      <a:pos x="T4" y="T5"/>
                    </a:cxn>
                    <a:cxn ang="T73">
                      <a:pos x="T6" y="T7"/>
                    </a:cxn>
                    <a:cxn ang="T74">
                      <a:pos x="T8" y="T9"/>
                    </a:cxn>
                    <a:cxn ang="T75">
                      <a:pos x="T10" y="T11"/>
                    </a:cxn>
                    <a:cxn ang="T76">
                      <a:pos x="T12" y="T13"/>
                    </a:cxn>
                    <a:cxn ang="T77">
                      <a:pos x="T14" y="T15"/>
                    </a:cxn>
                    <a:cxn ang="T78">
                      <a:pos x="T16" y="T17"/>
                    </a:cxn>
                    <a:cxn ang="T79">
                      <a:pos x="T18" y="T19"/>
                    </a:cxn>
                    <a:cxn ang="T80">
                      <a:pos x="T20" y="T21"/>
                    </a:cxn>
                    <a:cxn ang="T81">
                      <a:pos x="T22" y="T23"/>
                    </a:cxn>
                    <a:cxn ang="T82">
                      <a:pos x="T24" y="T25"/>
                    </a:cxn>
                    <a:cxn ang="T83">
                      <a:pos x="T26" y="T27"/>
                    </a:cxn>
                    <a:cxn ang="T84">
                      <a:pos x="T28" y="T29"/>
                    </a:cxn>
                    <a:cxn ang="T85">
                      <a:pos x="T30" y="T31"/>
                    </a:cxn>
                    <a:cxn ang="T86">
                      <a:pos x="T32" y="T33"/>
                    </a:cxn>
                    <a:cxn ang="T87">
                      <a:pos x="T34" y="T35"/>
                    </a:cxn>
                    <a:cxn ang="T88">
                      <a:pos x="T36" y="T37"/>
                    </a:cxn>
                    <a:cxn ang="T89">
                      <a:pos x="T38" y="T39"/>
                    </a:cxn>
                    <a:cxn ang="T90">
                      <a:pos x="T40" y="T41"/>
                    </a:cxn>
                    <a:cxn ang="T91">
                      <a:pos x="T42" y="T43"/>
                    </a:cxn>
                    <a:cxn ang="T92">
                      <a:pos x="T44" y="T45"/>
                    </a:cxn>
                    <a:cxn ang="T93">
                      <a:pos x="T46" y="T47"/>
                    </a:cxn>
                    <a:cxn ang="T94">
                      <a:pos x="T48" y="T49"/>
                    </a:cxn>
                    <a:cxn ang="T95">
                      <a:pos x="T50" y="T51"/>
                    </a:cxn>
                    <a:cxn ang="T96">
                      <a:pos x="T52" y="T53"/>
                    </a:cxn>
                    <a:cxn ang="T97">
                      <a:pos x="T54" y="T55"/>
                    </a:cxn>
                    <a:cxn ang="T98">
                      <a:pos x="T56" y="T57"/>
                    </a:cxn>
                    <a:cxn ang="T99">
                      <a:pos x="T58" y="T59"/>
                    </a:cxn>
                    <a:cxn ang="T100">
                      <a:pos x="T60" y="T61"/>
                    </a:cxn>
                    <a:cxn ang="T101">
                      <a:pos x="T62" y="T63"/>
                    </a:cxn>
                    <a:cxn ang="T102">
                      <a:pos x="T64" y="T65"/>
                    </a:cxn>
                    <a:cxn ang="T103">
                      <a:pos x="T66" y="T67"/>
                    </a:cxn>
                    <a:cxn ang="T104">
                      <a:pos x="T68" y="T69"/>
                    </a:cxn>
                  </a:cxnLst>
                  <a:rect l="0" t="0" r="r" b="b"/>
                  <a:pathLst>
                    <a:path w="475" h="552">
                      <a:moveTo>
                        <a:pt x="0" y="0"/>
                      </a:moveTo>
                      <a:lnTo>
                        <a:pt x="0" y="294"/>
                      </a:lnTo>
                      <a:lnTo>
                        <a:pt x="28" y="291"/>
                      </a:lnTo>
                      <a:lnTo>
                        <a:pt x="63" y="293"/>
                      </a:lnTo>
                      <a:lnTo>
                        <a:pt x="121" y="299"/>
                      </a:lnTo>
                      <a:lnTo>
                        <a:pt x="178" y="310"/>
                      </a:lnTo>
                      <a:lnTo>
                        <a:pt x="231" y="323"/>
                      </a:lnTo>
                      <a:lnTo>
                        <a:pt x="274" y="339"/>
                      </a:lnTo>
                      <a:lnTo>
                        <a:pt x="325" y="364"/>
                      </a:lnTo>
                      <a:lnTo>
                        <a:pt x="364" y="390"/>
                      </a:lnTo>
                      <a:lnTo>
                        <a:pt x="393" y="415"/>
                      </a:lnTo>
                      <a:lnTo>
                        <a:pt x="414" y="439"/>
                      </a:lnTo>
                      <a:lnTo>
                        <a:pt x="427" y="461"/>
                      </a:lnTo>
                      <a:lnTo>
                        <a:pt x="439" y="488"/>
                      </a:lnTo>
                      <a:lnTo>
                        <a:pt x="444" y="513"/>
                      </a:lnTo>
                      <a:lnTo>
                        <a:pt x="451" y="551"/>
                      </a:lnTo>
                      <a:lnTo>
                        <a:pt x="457" y="518"/>
                      </a:lnTo>
                      <a:lnTo>
                        <a:pt x="466" y="481"/>
                      </a:lnTo>
                      <a:lnTo>
                        <a:pt x="469" y="453"/>
                      </a:lnTo>
                      <a:lnTo>
                        <a:pt x="474" y="420"/>
                      </a:lnTo>
                      <a:lnTo>
                        <a:pt x="472" y="393"/>
                      </a:lnTo>
                      <a:lnTo>
                        <a:pt x="466" y="361"/>
                      </a:lnTo>
                      <a:lnTo>
                        <a:pt x="459" y="317"/>
                      </a:lnTo>
                      <a:lnTo>
                        <a:pt x="444" y="279"/>
                      </a:lnTo>
                      <a:lnTo>
                        <a:pt x="424" y="238"/>
                      </a:lnTo>
                      <a:lnTo>
                        <a:pt x="399" y="196"/>
                      </a:lnTo>
                      <a:lnTo>
                        <a:pt x="363" y="152"/>
                      </a:lnTo>
                      <a:lnTo>
                        <a:pt x="322" y="116"/>
                      </a:lnTo>
                      <a:lnTo>
                        <a:pt x="286" y="87"/>
                      </a:lnTo>
                      <a:lnTo>
                        <a:pt x="241" y="60"/>
                      </a:lnTo>
                      <a:lnTo>
                        <a:pt x="195" y="40"/>
                      </a:lnTo>
                      <a:lnTo>
                        <a:pt x="141" y="21"/>
                      </a:lnTo>
                      <a:lnTo>
                        <a:pt x="94" y="10"/>
                      </a:lnTo>
                      <a:lnTo>
                        <a:pt x="39" y="3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70" name="Freeform 27"/>
                <p:cNvSpPr>
                  <a:spLocks/>
                </p:cNvSpPr>
                <p:nvPr/>
              </p:nvSpPr>
              <p:spPr bwMode="auto">
                <a:xfrm>
                  <a:off x="5228" y="687"/>
                  <a:ext cx="156" cy="117"/>
                </a:xfrm>
                <a:custGeom>
                  <a:avLst/>
                  <a:gdLst>
                    <a:gd name="T0" fmla="*/ 83 w 156"/>
                    <a:gd name="T1" fmla="*/ 0 h 117"/>
                    <a:gd name="T2" fmla="*/ 134 w 156"/>
                    <a:gd name="T3" fmla="*/ 19 h 117"/>
                    <a:gd name="T4" fmla="*/ 152 w 156"/>
                    <a:gd name="T5" fmla="*/ 45 h 117"/>
                    <a:gd name="T6" fmla="*/ 155 w 156"/>
                    <a:gd name="T7" fmla="*/ 70 h 117"/>
                    <a:gd name="T8" fmla="*/ 155 w 156"/>
                    <a:gd name="T9" fmla="*/ 83 h 117"/>
                    <a:gd name="T10" fmla="*/ 146 w 156"/>
                    <a:gd name="T11" fmla="*/ 99 h 117"/>
                    <a:gd name="T12" fmla="*/ 126 w 156"/>
                    <a:gd name="T13" fmla="*/ 107 h 117"/>
                    <a:gd name="T14" fmla="*/ 105 w 156"/>
                    <a:gd name="T15" fmla="*/ 113 h 117"/>
                    <a:gd name="T16" fmla="*/ 86 w 156"/>
                    <a:gd name="T17" fmla="*/ 116 h 117"/>
                    <a:gd name="T18" fmla="*/ 69 w 156"/>
                    <a:gd name="T19" fmla="*/ 116 h 117"/>
                    <a:gd name="T20" fmla="*/ 41 w 156"/>
                    <a:gd name="T21" fmla="*/ 111 h 117"/>
                    <a:gd name="T22" fmla="*/ 21 w 156"/>
                    <a:gd name="T23" fmla="*/ 106 h 117"/>
                    <a:gd name="T24" fmla="*/ 9 w 156"/>
                    <a:gd name="T25" fmla="*/ 98 h 117"/>
                    <a:gd name="T26" fmla="*/ 2 w 156"/>
                    <a:gd name="T27" fmla="*/ 89 h 117"/>
                    <a:gd name="T28" fmla="*/ 0 w 156"/>
                    <a:gd name="T29" fmla="*/ 78 h 117"/>
                    <a:gd name="T30" fmla="*/ 2 w 156"/>
                    <a:gd name="T31" fmla="*/ 60 h 117"/>
                    <a:gd name="T32" fmla="*/ 9 w 156"/>
                    <a:gd name="T33" fmla="*/ 11 h 117"/>
                    <a:gd name="T34" fmla="*/ 83 w 156"/>
                    <a:gd name="T35" fmla="*/ 0 h 117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156" h="117">
                      <a:moveTo>
                        <a:pt x="83" y="0"/>
                      </a:moveTo>
                      <a:lnTo>
                        <a:pt x="134" y="19"/>
                      </a:lnTo>
                      <a:lnTo>
                        <a:pt x="152" y="45"/>
                      </a:lnTo>
                      <a:lnTo>
                        <a:pt x="155" y="70"/>
                      </a:lnTo>
                      <a:lnTo>
                        <a:pt x="155" y="83"/>
                      </a:lnTo>
                      <a:lnTo>
                        <a:pt x="146" y="99"/>
                      </a:lnTo>
                      <a:lnTo>
                        <a:pt x="126" y="107"/>
                      </a:lnTo>
                      <a:lnTo>
                        <a:pt x="105" y="113"/>
                      </a:lnTo>
                      <a:lnTo>
                        <a:pt x="86" y="116"/>
                      </a:lnTo>
                      <a:lnTo>
                        <a:pt x="69" y="116"/>
                      </a:lnTo>
                      <a:lnTo>
                        <a:pt x="41" y="111"/>
                      </a:lnTo>
                      <a:lnTo>
                        <a:pt x="21" y="106"/>
                      </a:lnTo>
                      <a:lnTo>
                        <a:pt x="9" y="98"/>
                      </a:lnTo>
                      <a:lnTo>
                        <a:pt x="2" y="89"/>
                      </a:lnTo>
                      <a:lnTo>
                        <a:pt x="0" y="78"/>
                      </a:lnTo>
                      <a:lnTo>
                        <a:pt x="2" y="60"/>
                      </a:lnTo>
                      <a:lnTo>
                        <a:pt x="9" y="11"/>
                      </a:lnTo>
                      <a:lnTo>
                        <a:pt x="83" y="0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71" name="Freeform 28"/>
                <p:cNvSpPr>
                  <a:spLocks/>
                </p:cNvSpPr>
                <p:nvPr/>
              </p:nvSpPr>
              <p:spPr bwMode="auto">
                <a:xfrm>
                  <a:off x="5224" y="699"/>
                  <a:ext cx="88" cy="75"/>
                </a:xfrm>
                <a:custGeom>
                  <a:avLst/>
                  <a:gdLst>
                    <a:gd name="T0" fmla="*/ 0 w 88"/>
                    <a:gd name="T1" fmla="*/ 69 h 75"/>
                    <a:gd name="T2" fmla="*/ 11 w 88"/>
                    <a:gd name="T3" fmla="*/ 0 h 75"/>
                    <a:gd name="T4" fmla="*/ 54 w 88"/>
                    <a:gd name="T5" fmla="*/ 5 h 75"/>
                    <a:gd name="T6" fmla="*/ 87 w 88"/>
                    <a:gd name="T7" fmla="*/ 9 h 75"/>
                    <a:gd name="T8" fmla="*/ 78 w 88"/>
                    <a:gd name="T9" fmla="*/ 74 h 75"/>
                    <a:gd name="T10" fmla="*/ 75 w 88"/>
                    <a:gd name="T11" fmla="*/ 59 h 75"/>
                    <a:gd name="T12" fmla="*/ 65 w 88"/>
                    <a:gd name="T13" fmla="*/ 48 h 75"/>
                    <a:gd name="T14" fmla="*/ 47 w 88"/>
                    <a:gd name="T15" fmla="*/ 44 h 75"/>
                    <a:gd name="T16" fmla="*/ 27 w 88"/>
                    <a:gd name="T17" fmla="*/ 45 h 75"/>
                    <a:gd name="T18" fmla="*/ 11 w 88"/>
                    <a:gd name="T19" fmla="*/ 52 h 75"/>
                    <a:gd name="T20" fmla="*/ 0 w 88"/>
                    <a:gd name="T21" fmla="*/ 69 h 75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88" h="75">
                      <a:moveTo>
                        <a:pt x="0" y="69"/>
                      </a:moveTo>
                      <a:lnTo>
                        <a:pt x="11" y="0"/>
                      </a:lnTo>
                      <a:lnTo>
                        <a:pt x="54" y="5"/>
                      </a:lnTo>
                      <a:lnTo>
                        <a:pt x="87" y="9"/>
                      </a:lnTo>
                      <a:lnTo>
                        <a:pt x="78" y="74"/>
                      </a:lnTo>
                      <a:lnTo>
                        <a:pt x="75" y="59"/>
                      </a:lnTo>
                      <a:lnTo>
                        <a:pt x="65" y="48"/>
                      </a:lnTo>
                      <a:lnTo>
                        <a:pt x="47" y="44"/>
                      </a:lnTo>
                      <a:lnTo>
                        <a:pt x="27" y="45"/>
                      </a:lnTo>
                      <a:lnTo>
                        <a:pt x="11" y="52"/>
                      </a:lnTo>
                      <a:lnTo>
                        <a:pt x="0" y="69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72" name="Freeform 29"/>
                <p:cNvSpPr>
                  <a:spLocks/>
                </p:cNvSpPr>
                <p:nvPr/>
              </p:nvSpPr>
              <p:spPr bwMode="auto">
                <a:xfrm>
                  <a:off x="5101" y="479"/>
                  <a:ext cx="319" cy="286"/>
                </a:xfrm>
                <a:custGeom>
                  <a:avLst/>
                  <a:gdLst>
                    <a:gd name="T0" fmla="*/ 1 w 319"/>
                    <a:gd name="T1" fmla="*/ 275 h 286"/>
                    <a:gd name="T2" fmla="*/ 3 w 319"/>
                    <a:gd name="T3" fmla="*/ 254 h 286"/>
                    <a:gd name="T4" fmla="*/ 12 w 319"/>
                    <a:gd name="T5" fmla="*/ 235 h 286"/>
                    <a:gd name="T6" fmla="*/ 19 w 319"/>
                    <a:gd name="T7" fmla="*/ 219 h 286"/>
                    <a:gd name="T8" fmla="*/ 24 w 319"/>
                    <a:gd name="T9" fmla="*/ 194 h 286"/>
                    <a:gd name="T10" fmla="*/ 30 w 319"/>
                    <a:gd name="T11" fmla="*/ 161 h 286"/>
                    <a:gd name="T12" fmla="*/ 34 w 319"/>
                    <a:gd name="T13" fmla="*/ 126 h 286"/>
                    <a:gd name="T14" fmla="*/ 37 w 319"/>
                    <a:gd name="T15" fmla="*/ 94 h 286"/>
                    <a:gd name="T16" fmla="*/ 39 w 319"/>
                    <a:gd name="T17" fmla="*/ 67 h 286"/>
                    <a:gd name="T18" fmla="*/ 40 w 319"/>
                    <a:gd name="T19" fmla="*/ 43 h 286"/>
                    <a:gd name="T20" fmla="*/ 48 w 319"/>
                    <a:gd name="T21" fmla="*/ 29 h 286"/>
                    <a:gd name="T22" fmla="*/ 63 w 319"/>
                    <a:gd name="T23" fmla="*/ 16 h 286"/>
                    <a:gd name="T24" fmla="*/ 78 w 319"/>
                    <a:gd name="T25" fmla="*/ 9 h 286"/>
                    <a:gd name="T26" fmla="*/ 102 w 319"/>
                    <a:gd name="T27" fmla="*/ 2 h 286"/>
                    <a:gd name="T28" fmla="*/ 129 w 319"/>
                    <a:gd name="T29" fmla="*/ 0 h 286"/>
                    <a:gd name="T30" fmla="*/ 171 w 319"/>
                    <a:gd name="T31" fmla="*/ 0 h 286"/>
                    <a:gd name="T32" fmla="*/ 208 w 319"/>
                    <a:gd name="T33" fmla="*/ 2 h 286"/>
                    <a:gd name="T34" fmla="*/ 244 w 319"/>
                    <a:gd name="T35" fmla="*/ 9 h 286"/>
                    <a:gd name="T36" fmla="*/ 277 w 319"/>
                    <a:gd name="T37" fmla="*/ 21 h 286"/>
                    <a:gd name="T38" fmla="*/ 298 w 319"/>
                    <a:gd name="T39" fmla="*/ 35 h 286"/>
                    <a:gd name="T40" fmla="*/ 310 w 319"/>
                    <a:gd name="T41" fmla="*/ 47 h 286"/>
                    <a:gd name="T42" fmla="*/ 318 w 319"/>
                    <a:gd name="T43" fmla="*/ 61 h 286"/>
                    <a:gd name="T44" fmla="*/ 316 w 319"/>
                    <a:gd name="T45" fmla="*/ 75 h 286"/>
                    <a:gd name="T46" fmla="*/ 313 w 319"/>
                    <a:gd name="T47" fmla="*/ 89 h 286"/>
                    <a:gd name="T48" fmla="*/ 303 w 319"/>
                    <a:gd name="T49" fmla="*/ 104 h 286"/>
                    <a:gd name="T50" fmla="*/ 295 w 319"/>
                    <a:gd name="T51" fmla="*/ 123 h 286"/>
                    <a:gd name="T52" fmla="*/ 291 w 319"/>
                    <a:gd name="T53" fmla="*/ 149 h 286"/>
                    <a:gd name="T54" fmla="*/ 288 w 319"/>
                    <a:gd name="T55" fmla="*/ 176 h 286"/>
                    <a:gd name="T56" fmla="*/ 283 w 319"/>
                    <a:gd name="T57" fmla="*/ 200 h 286"/>
                    <a:gd name="T58" fmla="*/ 282 w 319"/>
                    <a:gd name="T59" fmla="*/ 235 h 286"/>
                    <a:gd name="T60" fmla="*/ 280 w 319"/>
                    <a:gd name="T61" fmla="*/ 265 h 286"/>
                    <a:gd name="T62" fmla="*/ 280 w 319"/>
                    <a:gd name="T63" fmla="*/ 285 h 286"/>
                    <a:gd name="T64" fmla="*/ 270 w 319"/>
                    <a:gd name="T65" fmla="*/ 260 h 286"/>
                    <a:gd name="T66" fmla="*/ 250 w 319"/>
                    <a:gd name="T67" fmla="*/ 248 h 286"/>
                    <a:gd name="T68" fmla="*/ 232 w 319"/>
                    <a:gd name="T69" fmla="*/ 241 h 286"/>
                    <a:gd name="T70" fmla="*/ 210 w 319"/>
                    <a:gd name="T71" fmla="*/ 236 h 286"/>
                    <a:gd name="T72" fmla="*/ 175 w 319"/>
                    <a:gd name="T73" fmla="*/ 229 h 286"/>
                    <a:gd name="T74" fmla="*/ 141 w 319"/>
                    <a:gd name="T75" fmla="*/ 228 h 286"/>
                    <a:gd name="T76" fmla="*/ 121 w 319"/>
                    <a:gd name="T77" fmla="*/ 228 h 286"/>
                    <a:gd name="T78" fmla="*/ 90 w 319"/>
                    <a:gd name="T79" fmla="*/ 230 h 286"/>
                    <a:gd name="T80" fmla="*/ 54 w 319"/>
                    <a:gd name="T81" fmla="*/ 237 h 286"/>
                    <a:gd name="T82" fmla="*/ 31 w 319"/>
                    <a:gd name="T83" fmla="*/ 246 h 286"/>
                    <a:gd name="T84" fmla="*/ 16 w 319"/>
                    <a:gd name="T85" fmla="*/ 255 h 286"/>
                    <a:gd name="T86" fmla="*/ 0 w 319"/>
                    <a:gd name="T87" fmla="*/ 268 h 28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0" t="0" r="r" b="b"/>
                  <a:pathLst>
                    <a:path w="319" h="286">
                      <a:moveTo>
                        <a:pt x="1" y="275"/>
                      </a:moveTo>
                      <a:lnTo>
                        <a:pt x="3" y="254"/>
                      </a:lnTo>
                      <a:lnTo>
                        <a:pt x="12" y="235"/>
                      </a:lnTo>
                      <a:lnTo>
                        <a:pt x="19" y="219"/>
                      </a:lnTo>
                      <a:lnTo>
                        <a:pt x="24" y="194"/>
                      </a:lnTo>
                      <a:lnTo>
                        <a:pt x="30" y="161"/>
                      </a:lnTo>
                      <a:lnTo>
                        <a:pt x="34" y="126"/>
                      </a:lnTo>
                      <a:lnTo>
                        <a:pt x="37" y="94"/>
                      </a:lnTo>
                      <a:lnTo>
                        <a:pt x="39" y="67"/>
                      </a:lnTo>
                      <a:lnTo>
                        <a:pt x="40" y="43"/>
                      </a:lnTo>
                      <a:lnTo>
                        <a:pt x="48" y="29"/>
                      </a:lnTo>
                      <a:lnTo>
                        <a:pt x="63" y="16"/>
                      </a:lnTo>
                      <a:lnTo>
                        <a:pt x="78" y="9"/>
                      </a:lnTo>
                      <a:lnTo>
                        <a:pt x="102" y="2"/>
                      </a:lnTo>
                      <a:lnTo>
                        <a:pt x="129" y="0"/>
                      </a:lnTo>
                      <a:lnTo>
                        <a:pt x="171" y="0"/>
                      </a:lnTo>
                      <a:lnTo>
                        <a:pt x="208" y="2"/>
                      </a:lnTo>
                      <a:lnTo>
                        <a:pt x="244" y="9"/>
                      </a:lnTo>
                      <a:lnTo>
                        <a:pt x="277" y="21"/>
                      </a:lnTo>
                      <a:lnTo>
                        <a:pt x="298" y="35"/>
                      </a:lnTo>
                      <a:lnTo>
                        <a:pt x="310" y="47"/>
                      </a:lnTo>
                      <a:lnTo>
                        <a:pt x="318" y="61"/>
                      </a:lnTo>
                      <a:lnTo>
                        <a:pt x="316" y="75"/>
                      </a:lnTo>
                      <a:lnTo>
                        <a:pt x="313" y="89"/>
                      </a:lnTo>
                      <a:lnTo>
                        <a:pt x="303" y="104"/>
                      </a:lnTo>
                      <a:lnTo>
                        <a:pt x="295" y="123"/>
                      </a:lnTo>
                      <a:lnTo>
                        <a:pt x="291" y="149"/>
                      </a:lnTo>
                      <a:lnTo>
                        <a:pt x="288" y="176"/>
                      </a:lnTo>
                      <a:lnTo>
                        <a:pt x="283" y="200"/>
                      </a:lnTo>
                      <a:lnTo>
                        <a:pt x="282" y="235"/>
                      </a:lnTo>
                      <a:lnTo>
                        <a:pt x="280" y="265"/>
                      </a:lnTo>
                      <a:lnTo>
                        <a:pt x="280" y="285"/>
                      </a:lnTo>
                      <a:lnTo>
                        <a:pt x="270" y="260"/>
                      </a:lnTo>
                      <a:lnTo>
                        <a:pt x="250" y="248"/>
                      </a:lnTo>
                      <a:lnTo>
                        <a:pt x="232" y="241"/>
                      </a:lnTo>
                      <a:lnTo>
                        <a:pt x="210" y="236"/>
                      </a:lnTo>
                      <a:lnTo>
                        <a:pt x="175" y="229"/>
                      </a:lnTo>
                      <a:lnTo>
                        <a:pt x="141" y="228"/>
                      </a:lnTo>
                      <a:lnTo>
                        <a:pt x="121" y="228"/>
                      </a:lnTo>
                      <a:lnTo>
                        <a:pt x="90" y="230"/>
                      </a:lnTo>
                      <a:lnTo>
                        <a:pt x="54" y="237"/>
                      </a:lnTo>
                      <a:lnTo>
                        <a:pt x="31" y="246"/>
                      </a:lnTo>
                      <a:lnTo>
                        <a:pt x="16" y="255"/>
                      </a:lnTo>
                      <a:lnTo>
                        <a:pt x="0" y="268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73" name="Freeform 30"/>
                <p:cNvSpPr>
                  <a:spLocks/>
                </p:cNvSpPr>
                <p:nvPr/>
              </p:nvSpPr>
              <p:spPr bwMode="auto">
                <a:xfrm>
                  <a:off x="4371" y="119"/>
                  <a:ext cx="832" cy="420"/>
                </a:xfrm>
                <a:custGeom>
                  <a:avLst/>
                  <a:gdLst>
                    <a:gd name="T0" fmla="*/ 0 w 832"/>
                    <a:gd name="T1" fmla="*/ 0 h 420"/>
                    <a:gd name="T2" fmla="*/ 0 w 832"/>
                    <a:gd name="T3" fmla="*/ 356 h 420"/>
                    <a:gd name="T4" fmla="*/ 84 w 832"/>
                    <a:gd name="T5" fmla="*/ 374 h 420"/>
                    <a:gd name="T6" fmla="*/ 153 w 832"/>
                    <a:gd name="T7" fmla="*/ 393 h 420"/>
                    <a:gd name="T8" fmla="*/ 210 w 832"/>
                    <a:gd name="T9" fmla="*/ 404 h 420"/>
                    <a:gd name="T10" fmla="*/ 258 w 832"/>
                    <a:gd name="T11" fmla="*/ 410 h 420"/>
                    <a:gd name="T12" fmla="*/ 312 w 832"/>
                    <a:gd name="T13" fmla="*/ 416 h 420"/>
                    <a:gd name="T14" fmla="*/ 402 w 832"/>
                    <a:gd name="T15" fmla="*/ 419 h 420"/>
                    <a:gd name="T16" fmla="*/ 485 w 832"/>
                    <a:gd name="T17" fmla="*/ 412 h 420"/>
                    <a:gd name="T18" fmla="*/ 570 w 832"/>
                    <a:gd name="T19" fmla="*/ 399 h 420"/>
                    <a:gd name="T20" fmla="*/ 652 w 832"/>
                    <a:gd name="T21" fmla="*/ 377 h 420"/>
                    <a:gd name="T22" fmla="*/ 724 w 832"/>
                    <a:gd name="T23" fmla="*/ 347 h 420"/>
                    <a:gd name="T24" fmla="*/ 784 w 832"/>
                    <a:gd name="T25" fmla="*/ 306 h 420"/>
                    <a:gd name="T26" fmla="*/ 829 w 832"/>
                    <a:gd name="T27" fmla="*/ 291 h 420"/>
                    <a:gd name="T28" fmla="*/ 831 w 832"/>
                    <a:gd name="T29" fmla="*/ 2 h 420"/>
                    <a:gd name="T30" fmla="*/ 786 w 832"/>
                    <a:gd name="T31" fmla="*/ 9 h 420"/>
                    <a:gd name="T32" fmla="*/ 726 w 832"/>
                    <a:gd name="T33" fmla="*/ 29 h 420"/>
                    <a:gd name="T34" fmla="*/ 654 w 832"/>
                    <a:gd name="T35" fmla="*/ 55 h 420"/>
                    <a:gd name="T36" fmla="*/ 585 w 832"/>
                    <a:gd name="T37" fmla="*/ 70 h 420"/>
                    <a:gd name="T38" fmla="*/ 515 w 832"/>
                    <a:gd name="T39" fmla="*/ 78 h 420"/>
                    <a:gd name="T40" fmla="*/ 468 w 832"/>
                    <a:gd name="T41" fmla="*/ 82 h 420"/>
                    <a:gd name="T42" fmla="*/ 428 w 832"/>
                    <a:gd name="T43" fmla="*/ 84 h 420"/>
                    <a:gd name="T44" fmla="*/ 358 w 832"/>
                    <a:gd name="T45" fmla="*/ 84 h 420"/>
                    <a:gd name="T46" fmla="*/ 314 w 832"/>
                    <a:gd name="T47" fmla="*/ 81 h 420"/>
                    <a:gd name="T48" fmla="*/ 274 w 832"/>
                    <a:gd name="T49" fmla="*/ 76 h 420"/>
                    <a:gd name="T50" fmla="*/ 229 w 832"/>
                    <a:gd name="T51" fmla="*/ 73 h 420"/>
                    <a:gd name="T52" fmla="*/ 190 w 832"/>
                    <a:gd name="T53" fmla="*/ 66 h 420"/>
                    <a:gd name="T54" fmla="*/ 140 w 832"/>
                    <a:gd name="T55" fmla="*/ 57 h 420"/>
                    <a:gd name="T56" fmla="*/ 96 w 832"/>
                    <a:gd name="T57" fmla="*/ 44 h 420"/>
                    <a:gd name="T58" fmla="*/ 49 w 832"/>
                    <a:gd name="T59" fmla="*/ 24 h 420"/>
                    <a:gd name="T60" fmla="*/ 0 w 832"/>
                    <a:gd name="T61" fmla="*/ 0 h 420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</a:gdLst>
                  <a:ahLst/>
                  <a:cxnLst>
                    <a:cxn ang="T62">
                      <a:pos x="T0" y="T1"/>
                    </a:cxn>
                    <a:cxn ang="T63">
                      <a:pos x="T2" y="T3"/>
                    </a:cxn>
                    <a:cxn ang="T64">
                      <a:pos x="T4" y="T5"/>
                    </a:cxn>
                    <a:cxn ang="T65">
                      <a:pos x="T6" y="T7"/>
                    </a:cxn>
                    <a:cxn ang="T66">
                      <a:pos x="T8" y="T9"/>
                    </a:cxn>
                    <a:cxn ang="T67">
                      <a:pos x="T10" y="T11"/>
                    </a:cxn>
                    <a:cxn ang="T68">
                      <a:pos x="T12" y="T13"/>
                    </a:cxn>
                    <a:cxn ang="T69">
                      <a:pos x="T14" y="T15"/>
                    </a:cxn>
                    <a:cxn ang="T70">
                      <a:pos x="T16" y="T17"/>
                    </a:cxn>
                    <a:cxn ang="T71">
                      <a:pos x="T18" y="T19"/>
                    </a:cxn>
                    <a:cxn ang="T72">
                      <a:pos x="T20" y="T21"/>
                    </a:cxn>
                    <a:cxn ang="T73">
                      <a:pos x="T22" y="T23"/>
                    </a:cxn>
                    <a:cxn ang="T74">
                      <a:pos x="T24" y="T25"/>
                    </a:cxn>
                    <a:cxn ang="T75">
                      <a:pos x="T26" y="T27"/>
                    </a:cxn>
                    <a:cxn ang="T76">
                      <a:pos x="T28" y="T29"/>
                    </a:cxn>
                    <a:cxn ang="T77">
                      <a:pos x="T30" y="T31"/>
                    </a:cxn>
                    <a:cxn ang="T78">
                      <a:pos x="T32" y="T33"/>
                    </a:cxn>
                    <a:cxn ang="T79">
                      <a:pos x="T34" y="T35"/>
                    </a:cxn>
                    <a:cxn ang="T80">
                      <a:pos x="T36" y="T37"/>
                    </a:cxn>
                    <a:cxn ang="T81">
                      <a:pos x="T38" y="T39"/>
                    </a:cxn>
                    <a:cxn ang="T82">
                      <a:pos x="T40" y="T41"/>
                    </a:cxn>
                    <a:cxn ang="T83">
                      <a:pos x="T42" y="T43"/>
                    </a:cxn>
                    <a:cxn ang="T84">
                      <a:pos x="T44" y="T45"/>
                    </a:cxn>
                    <a:cxn ang="T85">
                      <a:pos x="T46" y="T47"/>
                    </a:cxn>
                    <a:cxn ang="T86">
                      <a:pos x="T48" y="T49"/>
                    </a:cxn>
                    <a:cxn ang="T87">
                      <a:pos x="T50" y="T51"/>
                    </a:cxn>
                    <a:cxn ang="T88">
                      <a:pos x="T52" y="T53"/>
                    </a:cxn>
                    <a:cxn ang="T89">
                      <a:pos x="T54" y="T55"/>
                    </a:cxn>
                    <a:cxn ang="T90">
                      <a:pos x="T56" y="T57"/>
                    </a:cxn>
                    <a:cxn ang="T91">
                      <a:pos x="T58" y="T59"/>
                    </a:cxn>
                    <a:cxn ang="T92">
                      <a:pos x="T60" y="T61"/>
                    </a:cxn>
                  </a:cxnLst>
                  <a:rect l="0" t="0" r="r" b="b"/>
                  <a:pathLst>
                    <a:path w="832" h="420">
                      <a:moveTo>
                        <a:pt x="0" y="0"/>
                      </a:moveTo>
                      <a:lnTo>
                        <a:pt x="0" y="356"/>
                      </a:lnTo>
                      <a:lnTo>
                        <a:pt x="84" y="374"/>
                      </a:lnTo>
                      <a:lnTo>
                        <a:pt x="153" y="393"/>
                      </a:lnTo>
                      <a:lnTo>
                        <a:pt x="210" y="404"/>
                      </a:lnTo>
                      <a:lnTo>
                        <a:pt x="258" y="410"/>
                      </a:lnTo>
                      <a:lnTo>
                        <a:pt x="312" y="416"/>
                      </a:lnTo>
                      <a:lnTo>
                        <a:pt x="402" y="419"/>
                      </a:lnTo>
                      <a:lnTo>
                        <a:pt x="485" y="412"/>
                      </a:lnTo>
                      <a:lnTo>
                        <a:pt x="570" y="399"/>
                      </a:lnTo>
                      <a:lnTo>
                        <a:pt x="652" y="377"/>
                      </a:lnTo>
                      <a:lnTo>
                        <a:pt x="724" y="347"/>
                      </a:lnTo>
                      <a:lnTo>
                        <a:pt x="784" y="306"/>
                      </a:lnTo>
                      <a:lnTo>
                        <a:pt x="829" y="291"/>
                      </a:lnTo>
                      <a:lnTo>
                        <a:pt x="831" y="2"/>
                      </a:lnTo>
                      <a:lnTo>
                        <a:pt x="786" y="9"/>
                      </a:lnTo>
                      <a:lnTo>
                        <a:pt x="726" y="29"/>
                      </a:lnTo>
                      <a:lnTo>
                        <a:pt x="654" y="55"/>
                      </a:lnTo>
                      <a:lnTo>
                        <a:pt x="585" y="70"/>
                      </a:lnTo>
                      <a:lnTo>
                        <a:pt x="515" y="78"/>
                      </a:lnTo>
                      <a:lnTo>
                        <a:pt x="468" y="82"/>
                      </a:lnTo>
                      <a:lnTo>
                        <a:pt x="428" y="84"/>
                      </a:lnTo>
                      <a:lnTo>
                        <a:pt x="358" y="84"/>
                      </a:lnTo>
                      <a:lnTo>
                        <a:pt x="314" y="81"/>
                      </a:lnTo>
                      <a:lnTo>
                        <a:pt x="274" y="76"/>
                      </a:lnTo>
                      <a:lnTo>
                        <a:pt x="229" y="73"/>
                      </a:lnTo>
                      <a:lnTo>
                        <a:pt x="190" y="66"/>
                      </a:lnTo>
                      <a:lnTo>
                        <a:pt x="140" y="57"/>
                      </a:lnTo>
                      <a:lnTo>
                        <a:pt x="96" y="44"/>
                      </a:lnTo>
                      <a:lnTo>
                        <a:pt x="49" y="24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038" name="Freeform 31"/>
              <p:cNvSpPr>
                <a:spLocks/>
              </p:cNvSpPr>
              <p:nvPr/>
            </p:nvSpPr>
            <p:spPr bwMode="auto">
              <a:xfrm>
                <a:off x="5217" y="774"/>
                <a:ext cx="156" cy="118"/>
              </a:xfrm>
              <a:custGeom>
                <a:avLst/>
                <a:gdLst>
                  <a:gd name="T0" fmla="*/ 83 w 156"/>
                  <a:gd name="T1" fmla="*/ 0 h 118"/>
                  <a:gd name="T2" fmla="*/ 134 w 156"/>
                  <a:gd name="T3" fmla="*/ 19 h 118"/>
                  <a:gd name="T4" fmla="*/ 152 w 156"/>
                  <a:gd name="T5" fmla="*/ 46 h 118"/>
                  <a:gd name="T6" fmla="*/ 155 w 156"/>
                  <a:gd name="T7" fmla="*/ 70 h 118"/>
                  <a:gd name="T8" fmla="*/ 155 w 156"/>
                  <a:gd name="T9" fmla="*/ 84 h 118"/>
                  <a:gd name="T10" fmla="*/ 146 w 156"/>
                  <a:gd name="T11" fmla="*/ 100 h 118"/>
                  <a:gd name="T12" fmla="*/ 126 w 156"/>
                  <a:gd name="T13" fmla="*/ 108 h 118"/>
                  <a:gd name="T14" fmla="*/ 105 w 156"/>
                  <a:gd name="T15" fmla="*/ 114 h 118"/>
                  <a:gd name="T16" fmla="*/ 86 w 156"/>
                  <a:gd name="T17" fmla="*/ 117 h 118"/>
                  <a:gd name="T18" fmla="*/ 69 w 156"/>
                  <a:gd name="T19" fmla="*/ 117 h 118"/>
                  <a:gd name="T20" fmla="*/ 41 w 156"/>
                  <a:gd name="T21" fmla="*/ 112 h 118"/>
                  <a:gd name="T22" fmla="*/ 21 w 156"/>
                  <a:gd name="T23" fmla="*/ 107 h 118"/>
                  <a:gd name="T24" fmla="*/ 9 w 156"/>
                  <a:gd name="T25" fmla="*/ 98 h 118"/>
                  <a:gd name="T26" fmla="*/ 2 w 156"/>
                  <a:gd name="T27" fmla="*/ 90 h 118"/>
                  <a:gd name="T28" fmla="*/ 0 w 156"/>
                  <a:gd name="T29" fmla="*/ 78 h 118"/>
                  <a:gd name="T30" fmla="*/ 2 w 156"/>
                  <a:gd name="T31" fmla="*/ 60 h 118"/>
                  <a:gd name="T32" fmla="*/ 9 w 156"/>
                  <a:gd name="T33" fmla="*/ 11 h 118"/>
                  <a:gd name="T34" fmla="*/ 83 w 156"/>
                  <a:gd name="T35" fmla="*/ 0 h 11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156" h="118">
                    <a:moveTo>
                      <a:pt x="83" y="0"/>
                    </a:moveTo>
                    <a:lnTo>
                      <a:pt x="134" y="19"/>
                    </a:lnTo>
                    <a:lnTo>
                      <a:pt x="152" y="46"/>
                    </a:lnTo>
                    <a:lnTo>
                      <a:pt x="155" y="70"/>
                    </a:lnTo>
                    <a:lnTo>
                      <a:pt x="155" y="84"/>
                    </a:lnTo>
                    <a:lnTo>
                      <a:pt x="146" y="100"/>
                    </a:lnTo>
                    <a:lnTo>
                      <a:pt x="126" y="108"/>
                    </a:lnTo>
                    <a:lnTo>
                      <a:pt x="105" y="114"/>
                    </a:lnTo>
                    <a:lnTo>
                      <a:pt x="86" y="117"/>
                    </a:lnTo>
                    <a:lnTo>
                      <a:pt x="69" y="117"/>
                    </a:lnTo>
                    <a:lnTo>
                      <a:pt x="41" y="112"/>
                    </a:lnTo>
                    <a:lnTo>
                      <a:pt x="21" y="107"/>
                    </a:lnTo>
                    <a:lnTo>
                      <a:pt x="9" y="98"/>
                    </a:lnTo>
                    <a:lnTo>
                      <a:pt x="2" y="90"/>
                    </a:lnTo>
                    <a:lnTo>
                      <a:pt x="0" y="78"/>
                    </a:lnTo>
                    <a:lnTo>
                      <a:pt x="2" y="60"/>
                    </a:lnTo>
                    <a:lnTo>
                      <a:pt x="9" y="11"/>
                    </a:lnTo>
                    <a:lnTo>
                      <a:pt x="83" y="0"/>
                    </a:lnTo>
                  </a:path>
                </a:pathLst>
              </a:custGeom>
              <a:solidFill>
                <a:schemeClr val="bg2">
                  <a:alpha val="50195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9" name="Freeform 32"/>
              <p:cNvSpPr>
                <a:spLocks/>
              </p:cNvSpPr>
              <p:nvPr/>
            </p:nvSpPr>
            <p:spPr bwMode="auto">
              <a:xfrm>
                <a:off x="5213" y="787"/>
                <a:ext cx="88" cy="74"/>
              </a:xfrm>
              <a:custGeom>
                <a:avLst/>
                <a:gdLst>
                  <a:gd name="T0" fmla="*/ 0 w 88"/>
                  <a:gd name="T1" fmla="*/ 68 h 74"/>
                  <a:gd name="T2" fmla="*/ 11 w 88"/>
                  <a:gd name="T3" fmla="*/ 0 h 74"/>
                  <a:gd name="T4" fmla="*/ 54 w 88"/>
                  <a:gd name="T5" fmla="*/ 5 h 74"/>
                  <a:gd name="T6" fmla="*/ 87 w 88"/>
                  <a:gd name="T7" fmla="*/ 9 h 74"/>
                  <a:gd name="T8" fmla="*/ 78 w 88"/>
                  <a:gd name="T9" fmla="*/ 73 h 74"/>
                  <a:gd name="T10" fmla="*/ 75 w 88"/>
                  <a:gd name="T11" fmla="*/ 58 h 74"/>
                  <a:gd name="T12" fmla="*/ 65 w 88"/>
                  <a:gd name="T13" fmla="*/ 47 h 74"/>
                  <a:gd name="T14" fmla="*/ 47 w 88"/>
                  <a:gd name="T15" fmla="*/ 44 h 74"/>
                  <a:gd name="T16" fmla="*/ 27 w 88"/>
                  <a:gd name="T17" fmla="*/ 45 h 74"/>
                  <a:gd name="T18" fmla="*/ 11 w 88"/>
                  <a:gd name="T19" fmla="*/ 52 h 74"/>
                  <a:gd name="T20" fmla="*/ 0 w 88"/>
                  <a:gd name="T21" fmla="*/ 68 h 7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88" h="74">
                    <a:moveTo>
                      <a:pt x="0" y="68"/>
                    </a:moveTo>
                    <a:lnTo>
                      <a:pt x="11" y="0"/>
                    </a:lnTo>
                    <a:lnTo>
                      <a:pt x="54" y="5"/>
                    </a:lnTo>
                    <a:lnTo>
                      <a:pt x="87" y="9"/>
                    </a:lnTo>
                    <a:lnTo>
                      <a:pt x="78" y="73"/>
                    </a:lnTo>
                    <a:lnTo>
                      <a:pt x="75" y="58"/>
                    </a:lnTo>
                    <a:lnTo>
                      <a:pt x="65" y="47"/>
                    </a:lnTo>
                    <a:lnTo>
                      <a:pt x="47" y="44"/>
                    </a:lnTo>
                    <a:lnTo>
                      <a:pt x="27" y="45"/>
                    </a:lnTo>
                    <a:lnTo>
                      <a:pt x="11" y="52"/>
                    </a:lnTo>
                    <a:lnTo>
                      <a:pt x="0" y="68"/>
                    </a:lnTo>
                  </a:path>
                </a:pathLst>
              </a:custGeom>
              <a:solidFill>
                <a:schemeClr val="bg2">
                  <a:alpha val="50195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0" name="Freeform 33"/>
              <p:cNvSpPr>
                <a:spLocks/>
              </p:cNvSpPr>
              <p:nvPr/>
            </p:nvSpPr>
            <p:spPr bwMode="auto">
              <a:xfrm>
                <a:off x="423" y="765"/>
                <a:ext cx="156" cy="118"/>
              </a:xfrm>
              <a:custGeom>
                <a:avLst/>
                <a:gdLst>
                  <a:gd name="T0" fmla="*/ 72 w 156"/>
                  <a:gd name="T1" fmla="*/ 0 h 118"/>
                  <a:gd name="T2" fmla="*/ 21 w 156"/>
                  <a:gd name="T3" fmla="*/ 19 h 118"/>
                  <a:gd name="T4" fmla="*/ 3 w 156"/>
                  <a:gd name="T5" fmla="*/ 46 h 118"/>
                  <a:gd name="T6" fmla="*/ 0 w 156"/>
                  <a:gd name="T7" fmla="*/ 70 h 118"/>
                  <a:gd name="T8" fmla="*/ 0 w 156"/>
                  <a:gd name="T9" fmla="*/ 84 h 118"/>
                  <a:gd name="T10" fmla="*/ 9 w 156"/>
                  <a:gd name="T11" fmla="*/ 100 h 118"/>
                  <a:gd name="T12" fmla="*/ 29 w 156"/>
                  <a:gd name="T13" fmla="*/ 108 h 118"/>
                  <a:gd name="T14" fmla="*/ 50 w 156"/>
                  <a:gd name="T15" fmla="*/ 114 h 118"/>
                  <a:gd name="T16" fmla="*/ 69 w 156"/>
                  <a:gd name="T17" fmla="*/ 117 h 118"/>
                  <a:gd name="T18" fmla="*/ 86 w 156"/>
                  <a:gd name="T19" fmla="*/ 117 h 118"/>
                  <a:gd name="T20" fmla="*/ 114 w 156"/>
                  <a:gd name="T21" fmla="*/ 112 h 118"/>
                  <a:gd name="T22" fmla="*/ 134 w 156"/>
                  <a:gd name="T23" fmla="*/ 107 h 118"/>
                  <a:gd name="T24" fmla="*/ 146 w 156"/>
                  <a:gd name="T25" fmla="*/ 98 h 118"/>
                  <a:gd name="T26" fmla="*/ 153 w 156"/>
                  <a:gd name="T27" fmla="*/ 90 h 118"/>
                  <a:gd name="T28" fmla="*/ 155 w 156"/>
                  <a:gd name="T29" fmla="*/ 78 h 118"/>
                  <a:gd name="T30" fmla="*/ 153 w 156"/>
                  <a:gd name="T31" fmla="*/ 60 h 118"/>
                  <a:gd name="T32" fmla="*/ 146 w 156"/>
                  <a:gd name="T33" fmla="*/ 11 h 118"/>
                  <a:gd name="T34" fmla="*/ 72 w 156"/>
                  <a:gd name="T35" fmla="*/ 0 h 11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156" h="118">
                    <a:moveTo>
                      <a:pt x="72" y="0"/>
                    </a:moveTo>
                    <a:lnTo>
                      <a:pt x="21" y="19"/>
                    </a:lnTo>
                    <a:lnTo>
                      <a:pt x="3" y="46"/>
                    </a:lnTo>
                    <a:lnTo>
                      <a:pt x="0" y="70"/>
                    </a:lnTo>
                    <a:lnTo>
                      <a:pt x="0" y="84"/>
                    </a:lnTo>
                    <a:lnTo>
                      <a:pt x="9" y="100"/>
                    </a:lnTo>
                    <a:lnTo>
                      <a:pt x="29" y="108"/>
                    </a:lnTo>
                    <a:lnTo>
                      <a:pt x="50" y="114"/>
                    </a:lnTo>
                    <a:lnTo>
                      <a:pt x="69" y="117"/>
                    </a:lnTo>
                    <a:lnTo>
                      <a:pt x="86" y="117"/>
                    </a:lnTo>
                    <a:lnTo>
                      <a:pt x="114" y="112"/>
                    </a:lnTo>
                    <a:lnTo>
                      <a:pt x="134" y="107"/>
                    </a:lnTo>
                    <a:lnTo>
                      <a:pt x="146" y="98"/>
                    </a:lnTo>
                    <a:lnTo>
                      <a:pt x="153" y="90"/>
                    </a:lnTo>
                    <a:lnTo>
                      <a:pt x="155" y="78"/>
                    </a:lnTo>
                    <a:lnTo>
                      <a:pt x="153" y="60"/>
                    </a:lnTo>
                    <a:lnTo>
                      <a:pt x="146" y="11"/>
                    </a:lnTo>
                    <a:lnTo>
                      <a:pt x="72" y="0"/>
                    </a:lnTo>
                  </a:path>
                </a:pathLst>
              </a:custGeom>
              <a:solidFill>
                <a:schemeClr val="bg2">
                  <a:alpha val="50195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1" name="Freeform 34"/>
              <p:cNvSpPr>
                <a:spLocks/>
              </p:cNvSpPr>
              <p:nvPr/>
            </p:nvSpPr>
            <p:spPr bwMode="auto">
              <a:xfrm>
                <a:off x="495" y="779"/>
                <a:ext cx="88" cy="74"/>
              </a:xfrm>
              <a:custGeom>
                <a:avLst/>
                <a:gdLst>
                  <a:gd name="T0" fmla="*/ 87 w 88"/>
                  <a:gd name="T1" fmla="*/ 67 h 74"/>
                  <a:gd name="T2" fmla="*/ 76 w 88"/>
                  <a:gd name="T3" fmla="*/ 0 h 74"/>
                  <a:gd name="T4" fmla="*/ 33 w 88"/>
                  <a:gd name="T5" fmla="*/ 5 h 74"/>
                  <a:gd name="T6" fmla="*/ 0 w 88"/>
                  <a:gd name="T7" fmla="*/ 8 h 74"/>
                  <a:gd name="T8" fmla="*/ 9 w 88"/>
                  <a:gd name="T9" fmla="*/ 73 h 74"/>
                  <a:gd name="T10" fmla="*/ 12 w 88"/>
                  <a:gd name="T11" fmla="*/ 57 h 74"/>
                  <a:gd name="T12" fmla="*/ 22 w 88"/>
                  <a:gd name="T13" fmla="*/ 47 h 74"/>
                  <a:gd name="T14" fmla="*/ 40 w 88"/>
                  <a:gd name="T15" fmla="*/ 43 h 74"/>
                  <a:gd name="T16" fmla="*/ 60 w 88"/>
                  <a:gd name="T17" fmla="*/ 44 h 74"/>
                  <a:gd name="T18" fmla="*/ 76 w 88"/>
                  <a:gd name="T19" fmla="*/ 51 h 74"/>
                  <a:gd name="T20" fmla="*/ 87 w 88"/>
                  <a:gd name="T21" fmla="*/ 67 h 7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88" h="74">
                    <a:moveTo>
                      <a:pt x="87" y="67"/>
                    </a:moveTo>
                    <a:lnTo>
                      <a:pt x="76" y="0"/>
                    </a:lnTo>
                    <a:lnTo>
                      <a:pt x="33" y="5"/>
                    </a:lnTo>
                    <a:lnTo>
                      <a:pt x="0" y="8"/>
                    </a:lnTo>
                    <a:lnTo>
                      <a:pt x="9" y="73"/>
                    </a:lnTo>
                    <a:lnTo>
                      <a:pt x="12" y="57"/>
                    </a:lnTo>
                    <a:lnTo>
                      <a:pt x="22" y="47"/>
                    </a:lnTo>
                    <a:lnTo>
                      <a:pt x="40" y="43"/>
                    </a:lnTo>
                    <a:lnTo>
                      <a:pt x="60" y="44"/>
                    </a:lnTo>
                    <a:lnTo>
                      <a:pt x="76" y="51"/>
                    </a:lnTo>
                    <a:lnTo>
                      <a:pt x="87" y="67"/>
                    </a:lnTo>
                  </a:path>
                </a:pathLst>
              </a:custGeom>
              <a:solidFill>
                <a:schemeClr val="bg2">
                  <a:alpha val="50195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2" name="Line 35"/>
              <p:cNvSpPr>
                <a:spLocks noChangeShapeType="1"/>
              </p:cNvSpPr>
              <p:nvPr/>
            </p:nvSpPr>
            <p:spPr bwMode="auto">
              <a:xfrm flipV="1">
                <a:off x="1968" y="350"/>
                <a:ext cx="192" cy="87"/>
              </a:xfrm>
              <a:prstGeom prst="line">
                <a:avLst/>
              </a:prstGeom>
              <a:noFill/>
              <a:ln w="12700">
                <a:solidFill>
                  <a:schemeClr val="hlink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500" name="Freeform 36"/>
              <p:cNvSpPr>
                <a:spLocks/>
              </p:cNvSpPr>
              <p:nvPr/>
            </p:nvSpPr>
            <p:spPr bwMode="auto">
              <a:xfrm>
                <a:off x="1356" y="63"/>
                <a:ext cx="2967" cy="457"/>
              </a:xfrm>
              <a:custGeom>
                <a:avLst/>
                <a:gdLst>
                  <a:gd name="T0" fmla="*/ 0 w 2967"/>
                  <a:gd name="T1" fmla="*/ 122 h 457"/>
                  <a:gd name="T2" fmla="*/ 207 w 2967"/>
                  <a:gd name="T3" fmla="*/ 78 h 457"/>
                  <a:gd name="T4" fmla="*/ 442 w 2967"/>
                  <a:gd name="T5" fmla="*/ 48 h 457"/>
                  <a:gd name="T6" fmla="*/ 640 w 2967"/>
                  <a:gd name="T7" fmla="*/ 32 h 457"/>
                  <a:gd name="T8" fmla="*/ 897 w 2967"/>
                  <a:gd name="T9" fmla="*/ 16 h 457"/>
                  <a:gd name="T10" fmla="*/ 1215 w 2967"/>
                  <a:gd name="T11" fmla="*/ 2 h 457"/>
                  <a:gd name="T12" fmla="*/ 1392 w 2967"/>
                  <a:gd name="T13" fmla="*/ 0 h 457"/>
                  <a:gd name="T14" fmla="*/ 1710 w 2967"/>
                  <a:gd name="T15" fmla="*/ 0 h 457"/>
                  <a:gd name="T16" fmla="*/ 1997 w 2967"/>
                  <a:gd name="T17" fmla="*/ 10 h 457"/>
                  <a:gd name="T18" fmla="*/ 2258 w 2967"/>
                  <a:gd name="T19" fmla="*/ 21 h 457"/>
                  <a:gd name="T20" fmla="*/ 2493 w 2967"/>
                  <a:gd name="T21" fmla="*/ 38 h 457"/>
                  <a:gd name="T22" fmla="*/ 2674 w 2967"/>
                  <a:gd name="T23" fmla="*/ 54 h 457"/>
                  <a:gd name="T24" fmla="*/ 2828 w 2967"/>
                  <a:gd name="T25" fmla="*/ 73 h 457"/>
                  <a:gd name="T26" fmla="*/ 2966 w 2967"/>
                  <a:gd name="T27" fmla="*/ 92 h 457"/>
                  <a:gd name="T28" fmla="*/ 2966 w 2967"/>
                  <a:gd name="T29" fmla="*/ 456 h 457"/>
                  <a:gd name="T30" fmla="*/ 2833 w 2967"/>
                  <a:gd name="T31" fmla="*/ 434 h 457"/>
                  <a:gd name="T32" fmla="*/ 2563 w 2967"/>
                  <a:gd name="T33" fmla="*/ 399 h 457"/>
                  <a:gd name="T34" fmla="*/ 2382 w 2967"/>
                  <a:gd name="T35" fmla="*/ 382 h 457"/>
                  <a:gd name="T36" fmla="*/ 2134 w 2967"/>
                  <a:gd name="T37" fmla="*/ 366 h 457"/>
                  <a:gd name="T38" fmla="*/ 1944 w 2967"/>
                  <a:gd name="T39" fmla="*/ 358 h 457"/>
                  <a:gd name="T40" fmla="*/ 1746 w 2967"/>
                  <a:gd name="T41" fmla="*/ 350 h 457"/>
                  <a:gd name="T42" fmla="*/ 1529 w 2967"/>
                  <a:gd name="T43" fmla="*/ 350 h 457"/>
                  <a:gd name="T44" fmla="*/ 1295 w 2967"/>
                  <a:gd name="T45" fmla="*/ 350 h 457"/>
                  <a:gd name="T46" fmla="*/ 1047 w 2967"/>
                  <a:gd name="T47" fmla="*/ 355 h 457"/>
                  <a:gd name="T48" fmla="*/ 853 w 2967"/>
                  <a:gd name="T49" fmla="*/ 363 h 457"/>
                  <a:gd name="T50" fmla="*/ 654 w 2967"/>
                  <a:gd name="T51" fmla="*/ 374 h 457"/>
                  <a:gd name="T52" fmla="*/ 468 w 2967"/>
                  <a:gd name="T53" fmla="*/ 388 h 457"/>
                  <a:gd name="T54" fmla="*/ 296 w 2967"/>
                  <a:gd name="T55" fmla="*/ 404 h 457"/>
                  <a:gd name="T56" fmla="*/ 150 w 2967"/>
                  <a:gd name="T57" fmla="*/ 423 h 457"/>
                  <a:gd name="T58" fmla="*/ 13 w 2967"/>
                  <a:gd name="T59" fmla="*/ 445 h 457"/>
                  <a:gd name="T60" fmla="*/ 0 w 2967"/>
                  <a:gd name="T61" fmla="*/ 122 h 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967" h="457">
                    <a:moveTo>
                      <a:pt x="0" y="122"/>
                    </a:moveTo>
                    <a:lnTo>
                      <a:pt x="207" y="78"/>
                    </a:lnTo>
                    <a:lnTo>
                      <a:pt x="442" y="48"/>
                    </a:lnTo>
                    <a:lnTo>
                      <a:pt x="640" y="32"/>
                    </a:lnTo>
                    <a:lnTo>
                      <a:pt x="897" y="16"/>
                    </a:lnTo>
                    <a:lnTo>
                      <a:pt x="1215" y="2"/>
                    </a:lnTo>
                    <a:lnTo>
                      <a:pt x="1392" y="0"/>
                    </a:lnTo>
                    <a:lnTo>
                      <a:pt x="1710" y="0"/>
                    </a:lnTo>
                    <a:lnTo>
                      <a:pt x="1997" y="10"/>
                    </a:lnTo>
                    <a:lnTo>
                      <a:pt x="2258" y="21"/>
                    </a:lnTo>
                    <a:lnTo>
                      <a:pt x="2493" y="38"/>
                    </a:lnTo>
                    <a:lnTo>
                      <a:pt x="2674" y="54"/>
                    </a:lnTo>
                    <a:lnTo>
                      <a:pt x="2828" y="73"/>
                    </a:lnTo>
                    <a:lnTo>
                      <a:pt x="2966" y="92"/>
                    </a:lnTo>
                    <a:lnTo>
                      <a:pt x="2966" y="456"/>
                    </a:lnTo>
                    <a:lnTo>
                      <a:pt x="2833" y="434"/>
                    </a:lnTo>
                    <a:lnTo>
                      <a:pt x="2563" y="399"/>
                    </a:lnTo>
                    <a:lnTo>
                      <a:pt x="2382" y="382"/>
                    </a:lnTo>
                    <a:lnTo>
                      <a:pt x="2134" y="366"/>
                    </a:lnTo>
                    <a:lnTo>
                      <a:pt x="1944" y="358"/>
                    </a:lnTo>
                    <a:lnTo>
                      <a:pt x="1746" y="350"/>
                    </a:lnTo>
                    <a:lnTo>
                      <a:pt x="1529" y="350"/>
                    </a:lnTo>
                    <a:lnTo>
                      <a:pt x="1295" y="350"/>
                    </a:lnTo>
                    <a:lnTo>
                      <a:pt x="1047" y="355"/>
                    </a:lnTo>
                    <a:lnTo>
                      <a:pt x="853" y="363"/>
                    </a:lnTo>
                    <a:lnTo>
                      <a:pt x="654" y="374"/>
                    </a:lnTo>
                    <a:lnTo>
                      <a:pt x="468" y="388"/>
                    </a:lnTo>
                    <a:lnTo>
                      <a:pt x="296" y="404"/>
                    </a:lnTo>
                    <a:lnTo>
                      <a:pt x="150" y="423"/>
                    </a:lnTo>
                    <a:lnTo>
                      <a:pt x="13" y="445"/>
                    </a:lnTo>
                    <a:lnTo>
                      <a:pt x="0" y="122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2501" name="Freeform 37"/>
              <p:cNvSpPr>
                <a:spLocks/>
              </p:cNvSpPr>
              <p:nvPr/>
            </p:nvSpPr>
            <p:spPr bwMode="auto">
              <a:xfrm>
                <a:off x="555" y="159"/>
                <a:ext cx="823" cy="431"/>
              </a:xfrm>
              <a:custGeom>
                <a:avLst/>
                <a:gdLst>
                  <a:gd name="T0" fmla="*/ 815 w 823"/>
                  <a:gd name="T1" fmla="*/ 27 h 431"/>
                  <a:gd name="T2" fmla="*/ 822 w 823"/>
                  <a:gd name="T3" fmla="*/ 350 h 431"/>
                  <a:gd name="T4" fmla="*/ 746 w 823"/>
                  <a:gd name="T5" fmla="*/ 382 h 431"/>
                  <a:gd name="T6" fmla="*/ 676 w 823"/>
                  <a:gd name="T7" fmla="*/ 404 h 431"/>
                  <a:gd name="T8" fmla="*/ 619 w 823"/>
                  <a:gd name="T9" fmla="*/ 415 h 431"/>
                  <a:gd name="T10" fmla="*/ 571 w 823"/>
                  <a:gd name="T11" fmla="*/ 421 h 431"/>
                  <a:gd name="T12" fmla="*/ 517 w 823"/>
                  <a:gd name="T13" fmla="*/ 427 h 431"/>
                  <a:gd name="T14" fmla="*/ 427 w 823"/>
                  <a:gd name="T15" fmla="*/ 430 h 431"/>
                  <a:gd name="T16" fmla="*/ 344 w 823"/>
                  <a:gd name="T17" fmla="*/ 423 h 431"/>
                  <a:gd name="T18" fmla="*/ 259 w 823"/>
                  <a:gd name="T19" fmla="*/ 410 h 431"/>
                  <a:gd name="T20" fmla="*/ 177 w 823"/>
                  <a:gd name="T21" fmla="*/ 388 h 431"/>
                  <a:gd name="T22" fmla="*/ 105 w 823"/>
                  <a:gd name="T23" fmla="*/ 358 h 431"/>
                  <a:gd name="T24" fmla="*/ 41 w 823"/>
                  <a:gd name="T25" fmla="*/ 325 h 431"/>
                  <a:gd name="T26" fmla="*/ 0 w 823"/>
                  <a:gd name="T27" fmla="*/ 294 h 431"/>
                  <a:gd name="T28" fmla="*/ 0 w 823"/>
                  <a:gd name="T29" fmla="*/ 0 h 431"/>
                  <a:gd name="T30" fmla="*/ 46 w 823"/>
                  <a:gd name="T31" fmla="*/ 25 h 431"/>
                  <a:gd name="T32" fmla="*/ 105 w 823"/>
                  <a:gd name="T33" fmla="*/ 47 h 431"/>
                  <a:gd name="T34" fmla="*/ 175 w 823"/>
                  <a:gd name="T35" fmla="*/ 66 h 431"/>
                  <a:gd name="T36" fmla="*/ 244 w 823"/>
                  <a:gd name="T37" fmla="*/ 81 h 431"/>
                  <a:gd name="T38" fmla="*/ 314 w 823"/>
                  <a:gd name="T39" fmla="*/ 89 h 431"/>
                  <a:gd name="T40" fmla="*/ 361 w 823"/>
                  <a:gd name="T41" fmla="*/ 93 h 431"/>
                  <a:gd name="T42" fmla="*/ 401 w 823"/>
                  <a:gd name="T43" fmla="*/ 95 h 431"/>
                  <a:gd name="T44" fmla="*/ 471 w 823"/>
                  <a:gd name="T45" fmla="*/ 95 h 431"/>
                  <a:gd name="T46" fmla="*/ 515 w 823"/>
                  <a:gd name="T47" fmla="*/ 92 h 431"/>
                  <a:gd name="T48" fmla="*/ 555 w 823"/>
                  <a:gd name="T49" fmla="*/ 87 h 431"/>
                  <a:gd name="T50" fmla="*/ 600 w 823"/>
                  <a:gd name="T51" fmla="*/ 84 h 431"/>
                  <a:gd name="T52" fmla="*/ 640 w 823"/>
                  <a:gd name="T53" fmla="*/ 76 h 431"/>
                  <a:gd name="T54" fmla="*/ 689 w 823"/>
                  <a:gd name="T55" fmla="*/ 67 h 431"/>
                  <a:gd name="T56" fmla="*/ 733 w 823"/>
                  <a:gd name="T57" fmla="*/ 55 h 431"/>
                  <a:gd name="T58" fmla="*/ 777 w 823"/>
                  <a:gd name="T59" fmla="*/ 41 h 431"/>
                  <a:gd name="T60" fmla="*/ 815 w 823"/>
                  <a:gd name="T61" fmla="*/ 27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23" h="431">
                    <a:moveTo>
                      <a:pt x="815" y="27"/>
                    </a:moveTo>
                    <a:lnTo>
                      <a:pt x="822" y="350"/>
                    </a:lnTo>
                    <a:lnTo>
                      <a:pt x="746" y="382"/>
                    </a:lnTo>
                    <a:lnTo>
                      <a:pt x="676" y="404"/>
                    </a:lnTo>
                    <a:lnTo>
                      <a:pt x="619" y="415"/>
                    </a:lnTo>
                    <a:lnTo>
                      <a:pt x="571" y="421"/>
                    </a:lnTo>
                    <a:lnTo>
                      <a:pt x="517" y="427"/>
                    </a:lnTo>
                    <a:lnTo>
                      <a:pt x="427" y="430"/>
                    </a:lnTo>
                    <a:lnTo>
                      <a:pt x="344" y="423"/>
                    </a:lnTo>
                    <a:lnTo>
                      <a:pt x="259" y="410"/>
                    </a:lnTo>
                    <a:lnTo>
                      <a:pt x="177" y="388"/>
                    </a:lnTo>
                    <a:lnTo>
                      <a:pt x="105" y="358"/>
                    </a:lnTo>
                    <a:lnTo>
                      <a:pt x="41" y="325"/>
                    </a:lnTo>
                    <a:lnTo>
                      <a:pt x="0" y="294"/>
                    </a:lnTo>
                    <a:lnTo>
                      <a:pt x="0" y="0"/>
                    </a:lnTo>
                    <a:lnTo>
                      <a:pt x="46" y="25"/>
                    </a:lnTo>
                    <a:lnTo>
                      <a:pt x="105" y="47"/>
                    </a:lnTo>
                    <a:lnTo>
                      <a:pt x="175" y="66"/>
                    </a:lnTo>
                    <a:lnTo>
                      <a:pt x="244" y="81"/>
                    </a:lnTo>
                    <a:lnTo>
                      <a:pt x="314" y="89"/>
                    </a:lnTo>
                    <a:lnTo>
                      <a:pt x="361" y="93"/>
                    </a:lnTo>
                    <a:lnTo>
                      <a:pt x="401" y="95"/>
                    </a:lnTo>
                    <a:lnTo>
                      <a:pt x="471" y="95"/>
                    </a:lnTo>
                    <a:lnTo>
                      <a:pt x="515" y="92"/>
                    </a:lnTo>
                    <a:lnTo>
                      <a:pt x="555" y="87"/>
                    </a:lnTo>
                    <a:lnTo>
                      <a:pt x="600" y="84"/>
                    </a:lnTo>
                    <a:lnTo>
                      <a:pt x="640" y="76"/>
                    </a:lnTo>
                    <a:lnTo>
                      <a:pt x="689" y="67"/>
                    </a:lnTo>
                    <a:lnTo>
                      <a:pt x="733" y="55"/>
                    </a:lnTo>
                    <a:lnTo>
                      <a:pt x="777" y="41"/>
                    </a:lnTo>
                    <a:lnTo>
                      <a:pt x="815" y="27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45" name="Freeform 38"/>
              <p:cNvSpPr>
                <a:spLocks/>
              </p:cNvSpPr>
              <p:nvPr/>
            </p:nvSpPr>
            <p:spPr bwMode="auto">
              <a:xfrm>
                <a:off x="102" y="573"/>
                <a:ext cx="551" cy="340"/>
              </a:xfrm>
              <a:custGeom>
                <a:avLst/>
                <a:gdLst>
                  <a:gd name="T0" fmla="*/ 16 w 551"/>
                  <a:gd name="T1" fmla="*/ 53 h 340"/>
                  <a:gd name="T2" fmla="*/ 0 w 551"/>
                  <a:gd name="T3" fmla="*/ 122 h 340"/>
                  <a:gd name="T4" fmla="*/ 10 w 551"/>
                  <a:gd name="T5" fmla="*/ 146 h 340"/>
                  <a:gd name="T6" fmla="*/ 33 w 551"/>
                  <a:gd name="T7" fmla="*/ 184 h 340"/>
                  <a:gd name="T8" fmla="*/ 57 w 551"/>
                  <a:gd name="T9" fmla="*/ 217 h 340"/>
                  <a:gd name="T10" fmla="*/ 85 w 551"/>
                  <a:gd name="T11" fmla="*/ 244 h 340"/>
                  <a:gd name="T12" fmla="*/ 120 w 551"/>
                  <a:gd name="T13" fmla="*/ 271 h 340"/>
                  <a:gd name="T14" fmla="*/ 153 w 551"/>
                  <a:gd name="T15" fmla="*/ 290 h 340"/>
                  <a:gd name="T16" fmla="*/ 189 w 551"/>
                  <a:gd name="T17" fmla="*/ 309 h 340"/>
                  <a:gd name="T18" fmla="*/ 235 w 551"/>
                  <a:gd name="T19" fmla="*/ 325 h 340"/>
                  <a:gd name="T20" fmla="*/ 270 w 551"/>
                  <a:gd name="T21" fmla="*/ 333 h 340"/>
                  <a:gd name="T22" fmla="*/ 312 w 551"/>
                  <a:gd name="T23" fmla="*/ 339 h 340"/>
                  <a:gd name="T24" fmla="*/ 351 w 551"/>
                  <a:gd name="T25" fmla="*/ 339 h 340"/>
                  <a:gd name="T26" fmla="*/ 393 w 551"/>
                  <a:gd name="T27" fmla="*/ 334 h 340"/>
                  <a:gd name="T28" fmla="*/ 436 w 551"/>
                  <a:gd name="T29" fmla="*/ 322 h 340"/>
                  <a:gd name="T30" fmla="*/ 475 w 551"/>
                  <a:gd name="T31" fmla="*/ 303 h 340"/>
                  <a:gd name="T32" fmla="*/ 498 w 551"/>
                  <a:gd name="T33" fmla="*/ 287 h 340"/>
                  <a:gd name="T34" fmla="*/ 526 w 551"/>
                  <a:gd name="T35" fmla="*/ 263 h 340"/>
                  <a:gd name="T36" fmla="*/ 541 w 551"/>
                  <a:gd name="T37" fmla="*/ 243 h 340"/>
                  <a:gd name="T38" fmla="*/ 550 w 551"/>
                  <a:gd name="T39" fmla="*/ 227 h 340"/>
                  <a:gd name="T40" fmla="*/ 550 w 551"/>
                  <a:gd name="T41" fmla="*/ 209 h 340"/>
                  <a:gd name="T42" fmla="*/ 544 w 551"/>
                  <a:gd name="T43" fmla="*/ 187 h 340"/>
                  <a:gd name="T44" fmla="*/ 532 w 551"/>
                  <a:gd name="T45" fmla="*/ 171 h 340"/>
                  <a:gd name="T46" fmla="*/ 523 w 551"/>
                  <a:gd name="T47" fmla="*/ 135 h 340"/>
                  <a:gd name="T48" fmla="*/ 519 w 551"/>
                  <a:gd name="T49" fmla="*/ 116 h 340"/>
                  <a:gd name="T50" fmla="*/ 267 w 551"/>
                  <a:gd name="T51" fmla="*/ 133 h 340"/>
                  <a:gd name="T52" fmla="*/ 234 w 551"/>
                  <a:gd name="T53" fmla="*/ 126 h 340"/>
                  <a:gd name="T54" fmla="*/ 193 w 551"/>
                  <a:gd name="T55" fmla="*/ 114 h 340"/>
                  <a:gd name="T56" fmla="*/ 162 w 551"/>
                  <a:gd name="T57" fmla="*/ 97 h 340"/>
                  <a:gd name="T58" fmla="*/ 129 w 551"/>
                  <a:gd name="T59" fmla="*/ 77 h 340"/>
                  <a:gd name="T60" fmla="*/ 97 w 551"/>
                  <a:gd name="T61" fmla="*/ 48 h 340"/>
                  <a:gd name="T62" fmla="*/ 78 w 551"/>
                  <a:gd name="T63" fmla="*/ 24 h 340"/>
                  <a:gd name="T64" fmla="*/ 60 w 551"/>
                  <a:gd name="T65" fmla="*/ 0 h 340"/>
                  <a:gd name="T66" fmla="*/ 16 w 551"/>
                  <a:gd name="T67" fmla="*/ 53 h 340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551" h="340">
                    <a:moveTo>
                      <a:pt x="16" y="53"/>
                    </a:moveTo>
                    <a:lnTo>
                      <a:pt x="0" y="122"/>
                    </a:lnTo>
                    <a:lnTo>
                      <a:pt x="10" y="146"/>
                    </a:lnTo>
                    <a:lnTo>
                      <a:pt x="33" y="184"/>
                    </a:lnTo>
                    <a:lnTo>
                      <a:pt x="57" y="217"/>
                    </a:lnTo>
                    <a:lnTo>
                      <a:pt x="85" y="244"/>
                    </a:lnTo>
                    <a:lnTo>
                      <a:pt x="120" y="271"/>
                    </a:lnTo>
                    <a:lnTo>
                      <a:pt x="153" y="290"/>
                    </a:lnTo>
                    <a:lnTo>
                      <a:pt x="189" y="309"/>
                    </a:lnTo>
                    <a:lnTo>
                      <a:pt x="235" y="325"/>
                    </a:lnTo>
                    <a:lnTo>
                      <a:pt x="270" y="333"/>
                    </a:lnTo>
                    <a:lnTo>
                      <a:pt x="312" y="339"/>
                    </a:lnTo>
                    <a:lnTo>
                      <a:pt x="351" y="339"/>
                    </a:lnTo>
                    <a:lnTo>
                      <a:pt x="393" y="334"/>
                    </a:lnTo>
                    <a:lnTo>
                      <a:pt x="436" y="322"/>
                    </a:lnTo>
                    <a:lnTo>
                      <a:pt x="475" y="303"/>
                    </a:lnTo>
                    <a:lnTo>
                      <a:pt x="498" y="287"/>
                    </a:lnTo>
                    <a:lnTo>
                      <a:pt x="526" y="263"/>
                    </a:lnTo>
                    <a:lnTo>
                      <a:pt x="541" y="243"/>
                    </a:lnTo>
                    <a:lnTo>
                      <a:pt x="550" y="227"/>
                    </a:lnTo>
                    <a:lnTo>
                      <a:pt x="550" y="209"/>
                    </a:lnTo>
                    <a:lnTo>
                      <a:pt x="544" y="187"/>
                    </a:lnTo>
                    <a:lnTo>
                      <a:pt x="532" y="171"/>
                    </a:lnTo>
                    <a:lnTo>
                      <a:pt x="523" y="135"/>
                    </a:lnTo>
                    <a:lnTo>
                      <a:pt x="519" y="116"/>
                    </a:lnTo>
                    <a:lnTo>
                      <a:pt x="267" y="133"/>
                    </a:lnTo>
                    <a:lnTo>
                      <a:pt x="234" y="126"/>
                    </a:lnTo>
                    <a:lnTo>
                      <a:pt x="193" y="114"/>
                    </a:lnTo>
                    <a:lnTo>
                      <a:pt x="162" y="97"/>
                    </a:lnTo>
                    <a:lnTo>
                      <a:pt x="129" y="77"/>
                    </a:lnTo>
                    <a:lnTo>
                      <a:pt x="97" y="48"/>
                    </a:lnTo>
                    <a:lnTo>
                      <a:pt x="78" y="24"/>
                    </a:lnTo>
                    <a:lnTo>
                      <a:pt x="60" y="0"/>
                    </a:lnTo>
                    <a:lnTo>
                      <a:pt x="16" y="53"/>
                    </a:lnTo>
                  </a:path>
                </a:pathLst>
              </a:custGeom>
              <a:gradFill rotWithShape="0">
                <a:gsLst>
                  <a:gs pos="0">
                    <a:schemeClr val="hlink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503" name="Freeform 39"/>
              <p:cNvSpPr>
                <a:spLocks/>
              </p:cNvSpPr>
              <p:nvPr/>
            </p:nvSpPr>
            <p:spPr bwMode="auto">
              <a:xfrm>
                <a:off x="82" y="160"/>
                <a:ext cx="475" cy="552"/>
              </a:xfrm>
              <a:custGeom>
                <a:avLst/>
                <a:gdLst>
                  <a:gd name="T0" fmla="*/ 474 w 475"/>
                  <a:gd name="T1" fmla="*/ 0 h 552"/>
                  <a:gd name="T2" fmla="*/ 474 w 475"/>
                  <a:gd name="T3" fmla="*/ 294 h 552"/>
                  <a:gd name="T4" fmla="*/ 446 w 475"/>
                  <a:gd name="T5" fmla="*/ 291 h 552"/>
                  <a:gd name="T6" fmla="*/ 411 w 475"/>
                  <a:gd name="T7" fmla="*/ 293 h 552"/>
                  <a:gd name="T8" fmla="*/ 353 w 475"/>
                  <a:gd name="T9" fmla="*/ 299 h 552"/>
                  <a:gd name="T10" fmla="*/ 296 w 475"/>
                  <a:gd name="T11" fmla="*/ 310 h 552"/>
                  <a:gd name="T12" fmla="*/ 243 w 475"/>
                  <a:gd name="T13" fmla="*/ 323 h 552"/>
                  <a:gd name="T14" fmla="*/ 200 w 475"/>
                  <a:gd name="T15" fmla="*/ 339 h 552"/>
                  <a:gd name="T16" fmla="*/ 149 w 475"/>
                  <a:gd name="T17" fmla="*/ 364 h 552"/>
                  <a:gd name="T18" fmla="*/ 110 w 475"/>
                  <a:gd name="T19" fmla="*/ 390 h 552"/>
                  <a:gd name="T20" fmla="*/ 81 w 475"/>
                  <a:gd name="T21" fmla="*/ 415 h 552"/>
                  <a:gd name="T22" fmla="*/ 60 w 475"/>
                  <a:gd name="T23" fmla="*/ 439 h 552"/>
                  <a:gd name="T24" fmla="*/ 47 w 475"/>
                  <a:gd name="T25" fmla="*/ 461 h 552"/>
                  <a:gd name="T26" fmla="*/ 35 w 475"/>
                  <a:gd name="T27" fmla="*/ 488 h 552"/>
                  <a:gd name="T28" fmla="*/ 30 w 475"/>
                  <a:gd name="T29" fmla="*/ 513 h 552"/>
                  <a:gd name="T30" fmla="*/ 23 w 475"/>
                  <a:gd name="T31" fmla="*/ 551 h 552"/>
                  <a:gd name="T32" fmla="*/ 17 w 475"/>
                  <a:gd name="T33" fmla="*/ 518 h 552"/>
                  <a:gd name="T34" fmla="*/ 8 w 475"/>
                  <a:gd name="T35" fmla="*/ 481 h 552"/>
                  <a:gd name="T36" fmla="*/ 5 w 475"/>
                  <a:gd name="T37" fmla="*/ 453 h 552"/>
                  <a:gd name="T38" fmla="*/ 0 w 475"/>
                  <a:gd name="T39" fmla="*/ 420 h 552"/>
                  <a:gd name="T40" fmla="*/ 2 w 475"/>
                  <a:gd name="T41" fmla="*/ 393 h 552"/>
                  <a:gd name="T42" fmla="*/ 8 w 475"/>
                  <a:gd name="T43" fmla="*/ 361 h 552"/>
                  <a:gd name="T44" fmla="*/ 15 w 475"/>
                  <a:gd name="T45" fmla="*/ 317 h 552"/>
                  <a:gd name="T46" fmla="*/ 30 w 475"/>
                  <a:gd name="T47" fmla="*/ 279 h 552"/>
                  <a:gd name="T48" fmla="*/ 50 w 475"/>
                  <a:gd name="T49" fmla="*/ 238 h 552"/>
                  <a:gd name="T50" fmla="*/ 75 w 475"/>
                  <a:gd name="T51" fmla="*/ 196 h 552"/>
                  <a:gd name="T52" fmla="*/ 111 w 475"/>
                  <a:gd name="T53" fmla="*/ 152 h 552"/>
                  <a:gd name="T54" fmla="*/ 152 w 475"/>
                  <a:gd name="T55" fmla="*/ 116 h 552"/>
                  <a:gd name="T56" fmla="*/ 188 w 475"/>
                  <a:gd name="T57" fmla="*/ 87 h 552"/>
                  <a:gd name="T58" fmla="*/ 233 w 475"/>
                  <a:gd name="T59" fmla="*/ 60 h 552"/>
                  <a:gd name="T60" fmla="*/ 279 w 475"/>
                  <a:gd name="T61" fmla="*/ 40 h 552"/>
                  <a:gd name="T62" fmla="*/ 333 w 475"/>
                  <a:gd name="T63" fmla="*/ 21 h 552"/>
                  <a:gd name="T64" fmla="*/ 380 w 475"/>
                  <a:gd name="T65" fmla="*/ 10 h 552"/>
                  <a:gd name="T66" fmla="*/ 435 w 475"/>
                  <a:gd name="T67" fmla="*/ 3 h 552"/>
                  <a:gd name="T68" fmla="*/ 474 w 475"/>
                  <a:gd name="T69" fmla="*/ 0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75" h="552">
                    <a:moveTo>
                      <a:pt x="474" y="0"/>
                    </a:moveTo>
                    <a:lnTo>
                      <a:pt x="474" y="294"/>
                    </a:lnTo>
                    <a:lnTo>
                      <a:pt x="446" y="291"/>
                    </a:lnTo>
                    <a:lnTo>
                      <a:pt x="411" y="293"/>
                    </a:lnTo>
                    <a:lnTo>
                      <a:pt x="353" y="299"/>
                    </a:lnTo>
                    <a:lnTo>
                      <a:pt x="296" y="310"/>
                    </a:lnTo>
                    <a:lnTo>
                      <a:pt x="243" y="323"/>
                    </a:lnTo>
                    <a:lnTo>
                      <a:pt x="200" y="339"/>
                    </a:lnTo>
                    <a:lnTo>
                      <a:pt x="149" y="364"/>
                    </a:lnTo>
                    <a:lnTo>
                      <a:pt x="110" y="390"/>
                    </a:lnTo>
                    <a:lnTo>
                      <a:pt x="81" y="415"/>
                    </a:lnTo>
                    <a:lnTo>
                      <a:pt x="60" y="439"/>
                    </a:lnTo>
                    <a:lnTo>
                      <a:pt x="47" y="461"/>
                    </a:lnTo>
                    <a:lnTo>
                      <a:pt x="35" y="488"/>
                    </a:lnTo>
                    <a:lnTo>
                      <a:pt x="30" y="513"/>
                    </a:lnTo>
                    <a:lnTo>
                      <a:pt x="23" y="551"/>
                    </a:lnTo>
                    <a:lnTo>
                      <a:pt x="17" y="518"/>
                    </a:lnTo>
                    <a:lnTo>
                      <a:pt x="8" y="481"/>
                    </a:lnTo>
                    <a:lnTo>
                      <a:pt x="5" y="453"/>
                    </a:lnTo>
                    <a:lnTo>
                      <a:pt x="0" y="420"/>
                    </a:lnTo>
                    <a:lnTo>
                      <a:pt x="2" y="393"/>
                    </a:lnTo>
                    <a:lnTo>
                      <a:pt x="8" y="361"/>
                    </a:lnTo>
                    <a:lnTo>
                      <a:pt x="15" y="317"/>
                    </a:lnTo>
                    <a:lnTo>
                      <a:pt x="30" y="279"/>
                    </a:lnTo>
                    <a:lnTo>
                      <a:pt x="50" y="238"/>
                    </a:lnTo>
                    <a:lnTo>
                      <a:pt x="75" y="196"/>
                    </a:lnTo>
                    <a:lnTo>
                      <a:pt x="111" y="152"/>
                    </a:lnTo>
                    <a:lnTo>
                      <a:pt x="152" y="116"/>
                    </a:lnTo>
                    <a:lnTo>
                      <a:pt x="188" y="87"/>
                    </a:lnTo>
                    <a:lnTo>
                      <a:pt x="233" y="60"/>
                    </a:lnTo>
                    <a:lnTo>
                      <a:pt x="279" y="40"/>
                    </a:lnTo>
                    <a:lnTo>
                      <a:pt x="333" y="21"/>
                    </a:lnTo>
                    <a:lnTo>
                      <a:pt x="380" y="10"/>
                    </a:lnTo>
                    <a:lnTo>
                      <a:pt x="435" y="3"/>
                    </a:lnTo>
                    <a:lnTo>
                      <a:pt x="474" y="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47" name="Freeform 40"/>
              <p:cNvSpPr>
                <a:spLocks/>
              </p:cNvSpPr>
              <p:nvPr/>
            </p:nvSpPr>
            <p:spPr bwMode="auto">
              <a:xfrm>
                <a:off x="370" y="727"/>
                <a:ext cx="156" cy="118"/>
              </a:xfrm>
              <a:custGeom>
                <a:avLst/>
                <a:gdLst>
                  <a:gd name="T0" fmla="*/ 72 w 156"/>
                  <a:gd name="T1" fmla="*/ 0 h 118"/>
                  <a:gd name="T2" fmla="*/ 21 w 156"/>
                  <a:gd name="T3" fmla="*/ 19 h 118"/>
                  <a:gd name="T4" fmla="*/ 3 w 156"/>
                  <a:gd name="T5" fmla="*/ 46 h 118"/>
                  <a:gd name="T6" fmla="*/ 0 w 156"/>
                  <a:gd name="T7" fmla="*/ 70 h 118"/>
                  <a:gd name="T8" fmla="*/ 0 w 156"/>
                  <a:gd name="T9" fmla="*/ 84 h 118"/>
                  <a:gd name="T10" fmla="*/ 9 w 156"/>
                  <a:gd name="T11" fmla="*/ 100 h 118"/>
                  <a:gd name="T12" fmla="*/ 29 w 156"/>
                  <a:gd name="T13" fmla="*/ 108 h 118"/>
                  <a:gd name="T14" fmla="*/ 50 w 156"/>
                  <a:gd name="T15" fmla="*/ 114 h 118"/>
                  <a:gd name="T16" fmla="*/ 69 w 156"/>
                  <a:gd name="T17" fmla="*/ 117 h 118"/>
                  <a:gd name="T18" fmla="*/ 86 w 156"/>
                  <a:gd name="T19" fmla="*/ 117 h 118"/>
                  <a:gd name="T20" fmla="*/ 114 w 156"/>
                  <a:gd name="T21" fmla="*/ 112 h 118"/>
                  <a:gd name="T22" fmla="*/ 134 w 156"/>
                  <a:gd name="T23" fmla="*/ 107 h 118"/>
                  <a:gd name="T24" fmla="*/ 146 w 156"/>
                  <a:gd name="T25" fmla="*/ 98 h 118"/>
                  <a:gd name="T26" fmla="*/ 153 w 156"/>
                  <a:gd name="T27" fmla="*/ 90 h 118"/>
                  <a:gd name="T28" fmla="*/ 155 w 156"/>
                  <a:gd name="T29" fmla="*/ 78 h 118"/>
                  <a:gd name="T30" fmla="*/ 153 w 156"/>
                  <a:gd name="T31" fmla="*/ 60 h 118"/>
                  <a:gd name="T32" fmla="*/ 146 w 156"/>
                  <a:gd name="T33" fmla="*/ 11 h 118"/>
                  <a:gd name="T34" fmla="*/ 72 w 156"/>
                  <a:gd name="T35" fmla="*/ 0 h 11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156" h="118">
                    <a:moveTo>
                      <a:pt x="72" y="0"/>
                    </a:moveTo>
                    <a:lnTo>
                      <a:pt x="21" y="19"/>
                    </a:lnTo>
                    <a:lnTo>
                      <a:pt x="3" y="46"/>
                    </a:lnTo>
                    <a:lnTo>
                      <a:pt x="0" y="70"/>
                    </a:lnTo>
                    <a:lnTo>
                      <a:pt x="0" y="84"/>
                    </a:lnTo>
                    <a:lnTo>
                      <a:pt x="9" y="100"/>
                    </a:lnTo>
                    <a:lnTo>
                      <a:pt x="29" y="108"/>
                    </a:lnTo>
                    <a:lnTo>
                      <a:pt x="50" y="114"/>
                    </a:lnTo>
                    <a:lnTo>
                      <a:pt x="69" y="117"/>
                    </a:lnTo>
                    <a:lnTo>
                      <a:pt x="86" y="117"/>
                    </a:lnTo>
                    <a:lnTo>
                      <a:pt x="114" y="112"/>
                    </a:lnTo>
                    <a:lnTo>
                      <a:pt x="134" y="107"/>
                    </a:lnTo>
                    <a:lnTo>
                      <a:pt x="146" y="98"/>
                    </a:lnTo>
                    <a:lnTo>
                      <a:pt x="153" y="90"/>
                    </a:lnTo>
                    <a:lnTo>
                      <a:pt x="155" y="78"/>
                    </a:lnTo>
                    <a:lnTo>
                      <a:pt x="153" y="60"/>
                    </a:lnTo>
                    <a:lnTo>
                      <a:pt x="146" y="11"/>
                    </a:lnTo>
                    <a:lnTo>
                      <a:pt x="72" y="0"/>
                    </a:lnTo>
                  </a:path>
                </a:pathLst>
              </a:custGeom>
              <a:gradFill rotWithShape="0">
                <a:gsLst>
                  <a:gs pos="0">
                    <a:schemeClr val="hlink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505" name="Freeform 41"/>
              <p:cNvSpPr>
                <a:spLocks/>
              </p:cNvSpPr>
              <p:nvPr/>
            </p:nvSpPr>
            <p:spPr bwMode="auto">
              <a:xfrm>
                <a:off x="442" y="741"/>
                <a:ext cx="88" cy="74"/>
              </a:xfrm>
              <a:custGeom>
                <a:avLst/>
                <a:gdLst>
                  <a:gd name="T0" fmla="*/ 87 w 88"/>
                  <a:gd name="T1" fmla="*/ 67 h 74"/>
                  <a:gd name="T2" fmla="*/ 76 w 88"/>
                  <a:gd name="T3" fmla="*/ 0 h 74"/>
                  <a:gd name="T4" fmla="*/ 33 w 88"/>
                  <a:gd name="T5" fmla="*/ 5 h 74"/>
                  <a:gd name="T6" fmla="*/ 0 w 88"/>
                  <a:gd name="T7" fmla="*/ 8 h 74"/>
                  <a:gd name="T8" fmla="*/ 9 w 88"/>
                  <a:gd name="T9" fmla="*/ 73 h 74"/>
                  <a:gd name="T10" fmla="*/ 12 w 88"/>
                  <a:gd name="T11" fmla="*/ 57 h 74"/>
                  <a:gd name="T12" fmla="*/ 22 w 88"/>
                  <a:gd name="T13" fmla="*/ 47 h 74"/>
                  <a:gd name="T14" fmla="*/ 40 w 88"/>
                  <a:gd name="T15" fmla="*/ 43 h 74"/>
                  <a:gd name="T16" fmla="*/ 60 w 88"/>
                  <a:gd name="T17" fmla="*/ 44 h 74"/>
                  <a:gd name="T18" fmla="*/ 76 w 88"/>
                  <a:gd name="T19" fmla="*/ 51 h 74"/>
                  <a:gd name="T20" fmla="*/ 87 w 88"/>
                  <a:gd name="T21" fmla="*/ 67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8" h="74">
                    <a:moveTo>
                      <a:pt x="87" y="67"/>
                    </a:moveTo>
                    <a:lnTo>
                      <a:pt x="76" y="0"/>
                    </a:lnTo>
                    <a:lnTo>
                      <a:pt x="33" y="5"/>
                    </a:lnTo>
                    <a:lnTo>
                      <a:pt x="0" y="8"/>
                    </a:lnTo>
                    <a:lnTo>
                      <a:pt x="9" y="73"/>
                    </a:lnTo>
                    <a:lnTo>
                      <a:pt x="12" y="57"/>
                    </a:lnTo>
                    <a:lnTo>
                      <a:pt x="22" y="47"/>
                    </a:lnTo>
                    <a:lnTo>
                      <a:pt x="40" y="43"/>
                    </a:lnTo>
                    <a:lnTo>
                      <a:pt x="60" y="44"/>
                    </a:lnTo>
                    <a:lnTo>
                      <a:pt x="76" y="51"/>
                    </a:lnTo>
                    <a:lnTo>
                      <a:pt x="87" y="67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2506" name="Freeform 42"/>
              <p:cNvSpPr>
                <a:spLocks/>
              </p:cNvSpPr>
              <p:nvPr/>
            </p:nvSpPr>
            <p:spPr bwMode="auto">
              <a:xfrm>
                <a:off x="334" y="520"/>
                <a:ext cx="319" cy="286"/>
              </a:xfrm>
              <a:custGeom>
                <a:avLst/>
                <a:gdLst>
                  <a:gd name="T0" fmla="*/ 317 w 319"/>
                  <a:gd name="T1" fmla="*/ 275 h 286"/>
                  <a:gd name="T2" fmla="*/ 315 w 319"/>
                  <a:gd name="T3" fmla="*/ 254 h 286"/>
                  <a:gd name="T4" fmla="*/ 306 w 319"/>
                  <a:gd name="T5" fmla="*/ 235 h 286"/>
                  <a:gd name="T6" fmla="*/ 299 w 319"/>
                  <a:gd name="T7" fmla="*/ 219 h 286"/>
                  <a:gd name="T8" fmla="*/ 294 w 319"/>
                  <a:gd name="T9" fmla="*/ 194 h 286"/>
                  <a:gd name="T10" fmla="*/ 288 w 319"/>
                  <a:gd name="T11" fmla="*/ 161 h 286"/>
                  <a:gd name="T12" fmla="*/ 284 w 319"/>
                  <a:gd name="T13" fmla="*/ 126 h 286"/>
                  <a:gd name="T14" fmla="*/ 281 w 319"/>
                  <a:gd name="T15" fmla="*/ 94 h 286"/>
                  <a:gd name="T16" fmla="*/ 279 w 319"/>
                  <a:gd name="T17" fmla="*/ 67 h 286"/>
                  <a:gd name="T18" fmla="*/ 278 w 319"/>
                  <a:gd name="T19" fmla="*/ 43 h 286"/>
                  <a:gd name="T20" fmla="*/ 270 w 319"/>
                  <a:gd name="T21" fmla="*/ 29 h 286"/>
                  <a:gd name="T22" fmla="*/ 255 w 319"/>
                  <a:gd name="T23" fmla="*/ 16 h 286"/>
                  <a:gd name="T24" fmla="*/ 240 w 319"/>
                  <a:gd name="T25" fmla="*/ 9 h 286"/>
                  <a:gd name="T26" fmla="*/ 216 w 319"/>
                  <a:gd name="T27" fmla="*/ 2 h 286"/>
                  <a:gd name="T28" fmla="*/ 189 w 319"/>
                  <a:gd name="T29" fmla="*/ 0 h 286"/>
                  <a:gd name="T30" fmla="*/ 147 w 319"/>
                  <a:gd name="T31" fmla="*/ 0 h 286"/>
                  <a:gd name="T32" fmla="*/ 110 w 319"/>
                  <a:gd name="T33" fmla="*/ 2 h 286"/>
                  <a:gd name="T34" fmla="*/ 74 w 319"/>
                  <a:gd name="T35" fmla="*/ 9 h 286"/>
                  <a:gd name="T36" fmla="*/ 41 w 319"/>
                  <a:gd name="T37" fmla="*/ 21 h 286"/>
                  <a:gd name="T38" fmla="*/ 20 w 319"/>
                  <a:gd name="T39" fmla="*/ 35 h 286"/>
                  <a:gd name="T40" fmla="*/ 8 w 319"/>
                  <a:gd name="T41" fmla="*/ 47 h 286"/>
                  <a:gd name="T42" fmla="*/ 0 w 319"/>
                  <a:gd name="T43" fmla="*/ 61 h 286"/>
                  <a:gd name="T44" fmla="*/ 2 w 319"/>
                  <a:gd name="T45" fmla="*/ 75 h 286"/>
                  <a:gd name="T46" fmla="*/ 5 w 319"/>
                  <a:gd name="T47" fmla="*/ 89 h 286"/>
                  <a:gd name="T48" fmla="*/ 15 w 319"/>
                  <a:gd name="T49" fmla="*/ 104 h 286"/>
                  <a:gd name="T50" fmla="*/ 23 w 319"/>
                  <a:gd name="T51" fmla="*/ 123 h 286"/>
                  <a:gd name="T52" fmla="*/ 27 w 319"/>
                  <a:gd name="T53" fmla="*/ 149 h 286"/>
                  <a:gd name="T54" fmla="*/ 30 w 319"/>
                  <a:gd name="T55" fmla="*/ 176 h 286"/>
                  <a:gd name="T56" fmla="*/ 35 w 319"/>
                  <a:gd name="T57" fmla="*/ 200 h 286"/>
                  <a:gd name="T58" fmla="*/ 36 w 319"/>
                  <a:gd name="T59" fmla="*/ 235 h 286"/>
                  <a:gd name="T60" fmla="*/ 38 w 319"/>
                  <a:gd name="T61" fmla="*/ 265 h 286"/>
                  <a:gd name="T62" fmla="*/ 38 w 319"/>
                  <a:gd name="T63" fmla="*/ 285 h 286"/>
                  <a:gd name="T64" fmla="*/ 48 w 319"/>
                  <a:gd name="T65" fmla="*/ 260 h 286"/>
                  <a:gd name="T66" fmla="*/ 68 w 319"/>
                  <a:gd name="T67" fmla="*/ 248 h 286"/>
                  <a:gd name="T68" fmla="*/ 86 w 319"/>
                  <a:gd name="T69" fmla="*/ 241 h 286"/>
                  <a:gd name="T70" fmla="*/ 108 w 319"/>
                  <a:gd name="T71" fmla="*/ 236 h 286"/>
                  <a:gd name="T72" fmla="*/ 143 w 319"/>
                  <a:gd name="T73" fmla="*/ 229 h 286"/>
                  <a:gd name="T74" fmla="*/ 177 w 319"/>
                  <a:gd name="T75" fmla="*/ 228 h 286"/>
                  <a:gd name="T76" fmla="*/ 197 w 319"/>
                  <a:gd name="T77" fmla="*/ 228 h 286"/>
                  <a:gd name="T78" fmla="*/ 228 w 319"/>
                  <a:gd name="T79" fmla="*/ 230 h 286"/>
                  <a:gd name="T80" fmla="*/ 264 w 319"/>
                  <a:gd name="T81" fmla="*/ 237 h 286"/>
                  <a:gd name="T82" fmla="*/ 287 w 319"/>
                  <a:gd name="T83" fmla="*/ 246 h 286"/>
                  <a:gd name="T84" fmla="*/ 302 w 319"/>
                  <a:gd name="T85" fmla="*/ 255 h 286"/>
                  <a:gd name="T86" fmla="*/ 318 w 319"/>
                  <a:gd name="T87" fmla="*/ 268 h 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19" h="286">
                    <a:moveTo>
                      <a:pt x="317" y="275"/>
                    </a:moveTo>
                    <a:lnTo>
                      <a:pt x="315" y="254"/>
                    </a:lnTo>
                    <a:lnTo>
                      <a:pt x="306" y="235"/>
                    </a:lnTo>
                    <a:lnTo>
                      <a:pt x="299" y="219"/>
                    </a:lnTo>
                    <a:lnTo>
                      <a:pt x="294" y="194"/>
                    </a:lnTo>
                    <a:lnTo>
                      <a:pt x="288" y="161"/>
                    </a:lnTo>
                    <a:lnTo>
                      <a:pt x="284" y="126"/>
                    </a:lnTo>
                    <a:lnTo>
                      <a:pt x="281" y="94"/>
                    </a:lnTo>
                    <a:lnTo>
                      <a:pt x="279" y="67"/>
                    </a:lnTo>
                    <a:lnTo>
                      <a:pt x="278" y="43"/>
                    </a:lnTo>
                    <a:lnTo>
                      <a:pt x="270" y="29"/>
                    </a:lnTo>
                    <a:lnTo>
                      <a:pt x="255" y="16"/>
                    </a:lnTo>
                    <a:lnTo>
                      <a:pt x="240" y="9"/>
                    </a:lnTo>
                    <a:lnTo>
                      <a:pt x="216" y="2"/>
                    </a:lnTo>
                    <a:lnTo>
                      <a:pt x="189" y="0"/>
                    </a:lnTo>
                    <a:lnTo>
                      <a:pt x="147" y="0"/>
                    </a:lnTo>
                    <a:lnTo>
                      <a:pt x="110" y="2"/>
                    </a:lnTo>
                    <a:lnTo>
                      <a:pt x="74" y="9"/>
                    </a:lnTo>
                    <a:lnTo>
                      <a:pt x="41" y="21"/>
                    </a:lnTo>
                    <a:lnTo>
                      <a:pt x="20" y="35"/>
                    </a:lnTo>
                    <a:lnTo>
                      <a:pt x="8" y="47"/>
                    </a:lnTo>
                    <a:lnTo>
                      <a:pt x="0" y="61"/>
                    </a:lnTo>
                    <a:lnTo>
                      <a:pt x="2" y="75"/>
                    </a:lnTo>
                    <a:lnTo>
                      <a:pt x="5" y="89"/>
                    </a:lnTo>
                    <a:lnTo>
                      <a:pt x="15" y="104"/>
                    </a:lnTo>
                    <a:lnTo>
                      <a:pt x="23" y="123"/>
                    </a:lnTo>
                    <a:lnTo>
                      <a:pt x="27" y="149"/>
                    </a:lnTo>
                    <a:lnTo>
                      <a:pt x="30" y="176"/>
                    </a:lnTo>
                    <a:lnTo>
                      <a:pt x="35" y="200"/>
                    </a:lnTo>
                    <a:lnTo>
                      <a:pt x="36" y="235"/>
                    </a:lnTo>
                    <a:lnTo>
                      <a:pt x="38" y="265"/>
                    </a:lnTo>
                    <a:lnTo>
                      <a:pt x="38" y="285"/>
                    </a:lnTo>
                    <a:lnTo>
                      <a:pt x="48" y="260"/>
                    </a:lnTo>
                    <a:lnTo>
                      <a:pt x="68" y="248"/>
                    </a:lnTo>
                    <a:lnTo>
                      <a:pt x="86" y="241"/>
                    </a:lnTo>
                    <a:lnTo>
                      <a:pt x="108" y="236"/>
                    </a:lnTo>
                    <a:lnTo>
                      <a:pt x="143" y="229"/>
                    </a:lnTo>
                    <a:lnTo>
                      <a:pt x="177" y="228"/>
                    </a:lnTo>
                    <a:lnTo>
                      <a:pt x="197" y="228"/>
                    </a:lnTo>
                    <a:lnTo>
                      <a:pt x="228" y="230"/>
                    </a:lnTo>
                    <a:lnTo>
                      <a:pt x="264" y="237"/>
                    </a:lnTo>
                    <a:lnTo>
                      <a:pt x="287" y="246"/>
                    </a:lnTo>
                    <a:lnTo>
                      <a:pt x="302" y="255"/>
                    </a:lnTo>
                    <a:lnTo>
                      <a:pt x="318" y="268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50" name="Freeform 43"/>
              <p:cNvSpPr>
                <a:spLocks/>
              </p:cNvSpPr>
              <p:nvPr/>
            </p:nvSpPr>
            <p:spPr bwMode="auto">
              <a:xfrm>
                <a:off x="5049" y="578"/>
                <a:ext cx="551" cy="335"/>
              </a:xfrm>
              <a:custGeom>
                <a:avLst/>
                <a:gdLst>
                  <a:gd name="T0" fmla="*/ 534 w 551"/>
                  <a:gd name="T1" fmla="*/ 48 h 335"/>
                  <a:gd name="T2" fmla="*/ 550 w 551"/>
                  <a:gd name="T3" fmla="*/ 117 h 335"/>
                  <a:gd name="T4" fmla="*/ 540 w 551"/>
                  <a:gd name="T5" fmla="*/ 142 h 335"/>
                  <a:gd name="T6" fmla="*/ 517 w 551"/>
                  <a:gd name="T7" fmla="*/ 179 h 335"/>
                  <a:gd name="T8" fmla="*/ 493 w 551"/>
                  <a:gd name="T9" fmla="*/ 212 h 335"/>
                  <a:gd name="T10" fmla="*/ 465 w 551"/>
                  <a:gd name="T11" fmla="*/ 239 h 335"/>
                  <a:gd name="T12" fmla="*/ 430 w 551"/>
                  <a:gd name="T13" fmla="*/ 267 h 335"/>
                  <a:gd name="T14" fmla="*/ 397 w 551"/>
                  <a:gd name="T15" fmla="*/ 286 h 335"/>
                  <a:gd name="T16" fmla="*/ 361 w 551"/>
                  <a:gd name="T17" fmla="*/ 304 h 335"/>
                  <a:gd name="T18" fmla="*/ 315 w 551"/>
                  <a:gd name="T19" fmla="*/ 320 h 335"/>
                  <a:gd name="T20" fmla="*/ 280 w 551"/>
                  <a:gd name="T21" fmla="*/ 328 h 335"/>
                  <a:gd name="T22" fmla="*/ 238 w 551"/>
                  <a:gd name="T23" fmla="*/ 334 h 335"/>
                  <a:gd name="T24" fmla="*/ 199 w 551"/>
                  <a:gd name="T25" fmla="*/ 334 h 335"/>
                  <a:gd name="T26" fmla="*/ 157 w 551"/>
                  <a:gd name="T27" fmla="*/ 329 h 335"/>
                  <a:gd name="T28" fmla="*/ 114 w 551"/>
                  <a:gd name="T29" fmla="*/ 317 h 335"/>
                  <a:gd name="T30" fmla="*/ 75 w 551"/>
                  <a:gd name="T31" fmla="*/ 298 h 335"/>
                  <a:gd name="T32" fmla="*/ 52 w 551"/>
                  <a:gd name="T33" fmla="*/ 282 h 335"/>
                  <a:gd name="T34" fmla="*/ 24 w 551"/>
                  <a:gd name="T35" fmla="*/ 258 h 335"/>
                  <a:gd name="T36" fmla="*/ 9 w 551"/>
                  <a:gd name="T37" fmla="*/ 238 h 335"/>
                  <a:gd name="T38" fmla="*/ 0 w 551"/>
                  <a:gd name="T39" fmla="*/ 222 h 335"/>
                  <a:gd name="T40" fmla="*/ 0 w 551"/>
                  <a:gd name="T41" fmla="*/ 204 h 335"/>
                  <a:gd name="T42" fmla="*/ 6 w 551"/>
                  <a:gd name="T43" fmla="*/ 182 h 335"/>
                  <a:gd name="T44" fmla="*/ 18 w 551"/>
                  <a:gd name="T45" fmla="*/ 166 h 335"/>
                  <a:gd name="T46" fmla="*/ 27 w 551"/>
                  <a:gd name="T47" fmla="*/ 131 h 335"/>
                  <a:gd name="T48" fmla="*/ 31 w 551"/>
                  <a:gd name="T49" fmla="*/ 112 h 335"/>
                  <a:gd name="T50" fmla="*/ 283 w 551"/>
                  <a:gd name="T51" fmla="*/ 128 h 335"/>
                  <a:gd name="T52" fmla="*/ 316 w 551"/>
                  <a:gd name="T53" fmla="*/ 122 h 335"/>
                  <a:gd name="T54" fmla="*/ 357 w 551"/>
                  <a:gd name="T55" fmla="*/ 109 h 335"/>
                  <a:gd name="T56" fmla="*/ 388 w 551"/>
                  <a:gd name="T57" fmla="*/ 93 h 335"/>
                  <a:gd name="T58" fmla="*/ 421 w 551"/>
                  <a:gd name="T59" fmla="*/ 73 h 335"/>
                  <a:gd name="T60" fmla="*/ 453 w 551"/>
                  <a:gd name="T61" fmla="*/ 44 h 335"/>
                  <a:gd name="T62" fmla="*/ 472 w 551"/>
                  <a:gd name="T63" fmla="*/ 19 h 335"/>
                  <a:gd name="T64" fmla="*/ 486 w 551"/>
                  <a:gd name="T65" fmla="*/ 0 h 335"/>
                  <a:gd name="T66" fmla="*/ 534 w 551"/>
                  <a:gd name="T67" fmla="*/ 48 h 33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551" h="335">
                    <a:moveTo>
                      <a:pt x="534" y="48"/>
                    </a:moveTo>
                    <a:lnTo>
                      <a:pt x="550" y="117"/>
                    </a:lnTo>
                    <a:lnTo>
                      <a:pt x="540" y="142"/>
                    </a:lnTo>
                    <a:lnTo>
                      <a:pt x="517" y="179"/>
                    </a:lnTo>
                    <a:lnTo>
                      <a:pt x="493" y="212"/>
                    </a:lnTo>
                    <a:lnTo>
                      <a:pt x="465" y="239"/>
                    </a:lnTo>
                    <a:lnTo>
                      <a:pt x="430" y="267"/>
                    </a:lnTo>
                    <a:lnTo>
                      <a:pt x="397" y="286"/>
                    </a:lnTo>
                    <a:lnTo>
                      <a:pt x="361" y="304"/>
                    </a:lnTo>
                    <a:lnTo>
                      <a:pt x="315" y="320"/>
                    </a:lnTo>
                    <a:lnTo>
                      <a:pt x="280" y="328"/>
                    </a:lnTo>
                    <a:lnTo>
                      <a:pt x="238" y="334"/>
                    </a:lnTo>
                    <a:lnTo>
                      <a:pt x="199" y="334"/>
                    </a:lnTo>
                    <a:lnTo>
                      <a:pt x="157" y="329"/>
                    </a:lnTo>
                    <a:lnTo>
                      <a:pt x="114" y="317"/>
                    </a:lnTo>
                    <a:lnTo>
                      <a:pt x="75" y="298"/>
                    </a:lnTo>
                    <a:lnTo>
                      <a:pt x="52" y="282"/>
                    </a:lnTo>
                    <a:lnTo>
                      <a:pt x="24" y="258"/>
                    </a:lnTo>
                    <a:lnTo>
                      <a:pt x="9" y="238"/>
                    </a:lnTo>
                    <a:lnTo>
                      <a:pt x="0" y="222"/>
                    </a:lnTo>
                    <a:lnTo>
                      <a:pt x="0" y="204"/>
                    </a:lnTo>
                    <a:lnTo>
                      <a:pt x="6" y="182"/>
                    </a:lnTo>
                    <a:lnTo>
                      <a:pt x="18" y="166"/>
                    </a:lnTo>
                    <a:lnTo>
                      <a:pt x="27" y="131"/>
                    </a:lnTo>
                    <a:lnTo>
                      <a:pt x="31" y="112"/>
                    </a:lnTo>
                    <a:lnTo>
                      <a:pt x="283" y="128"/>
                    </a:lnTo>
                    <a:lnTo>
                      <a:pt x="316" y="122"/>
                    </a:lnTo>
                    <a:lnTo>
                      <a:pt x="357" y="109"/>
                    </a:lnTo>
                    <a:lnTo>
                      <a:pt x="388" y="93"/>
                    </a:lnTo>
                    <a:lnTo>
                      <a:pt x="421" y="73"/>
                    </a:lnTo>
                    <a:lnTo>
                      <a:pt x="453" y="44"/>
                    </a:lnTo>
                    <a:lnTo>
                      <a:pt x="472" y="19"/>
                    </a:lnTo>
                    <a:lnTo>
                      <a:pt x="486" y="0"/>
                    </a:lnTo>
                    <a:lnTo>
                      <a:pt x="534" y="48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508" name="Freeform 44"/>
              <p:cNvSpPr>
                <a:spLocks/>
              </p:cNvSpPr>
              <p:nvPr/>
            </p:nvSpPr>
            <p:spPr bwMode="auto">
              <a:xfrm>
                <a:off x="5145" y="160"/>
                <a:ext cx="475" cy="552"/>
              </a:xfrm>
              <a:custGeom>
                <a:avLst/>
                <a:gdLst>
                  <a:gd name="T0" fmla="*/ 0 w 475"/>
                  <a:gd name="T1" fmla="*/ 0 h 552"/>
                  <a:gd name="T2" fmla="*/ 0 w 475"/>
                  <a:gd name="T3" fmla="*/ 294 h 552"/>
                  <a:gd name="T4" fmla="*/ 28 w 475"/>
                  <a:gd name="T5" fmla="*/ 291 h 552"/>
                  <a:gd name="T6" fmla="*/ 63 w 475"/>
                  <a:gd name="T7" fmla="*/ 293 h 552"/>
                  <a:gd name="T8" fmla="*/ 121 w 475"/>
                  <a:gd name="T9" fmla="*/ 299 h 552"/>
                  <a:gd name="T10" fmla="*/ 178 w 475"/>
                  <a:gd name="T11" fmla="*/ 310 h 552"/>
                  <a:gd name="T12" fmla="*/ 231 w 475"/>
                  <a:gd name="T13" fmla="*/ 323 h 552"/>
                  <a:gd name="T14" fmla="*/ 274 w 475"/>
                  <a:gd name="T15" fmla="*/ 339 h 552"/>
                  <a:gd name="T16" fmla="*/ 325 w 475"/>
                  <a:gd name="T17" fmla="*/ 364 h 552"/>
                  <a:gd name="T18" fmla="*/ 364 w 475"/>
                  <a:gd name="T19" fmla="*/ 390 h 552"/>
                  <a:gd name="T20" fmla="*/ 393 w 475"/>
                  <a:gd name="T21" fmla="*/ 415 h 552"/>
                  <a:gd name="T22" fmla="*/ 414 w 475"/>
                  <a:gd name="T23" fmla="*/ 439 h 552"/>
                  <a:gd name="T24" fmla="*/ 427 w 475"/>
                  <a:gd name="T25" fmla="*/ 461 h 552"/>
                  <a:gd name="T26" fmla="*/ 439 w 475"/>
                  <a:gd name="T27" fmla="*/ 488 h 552"/>
                  <a:gd name="T28" fmla="*/ 444 w 475"/>
                  <a:gd name="T29" fmla="*/ 513 h 552"/>
                  <a:gd name="T30" fmla="*/ 451 w 475"/>
                  <a:gd name="T31" fmla="*/ 551 h 552"/>
                  <a:gd name="T32" fmla="*/ 457 w 475"/>
                  <a:gd name="T33" fmla="*/ 518 h 552"/>
                  <a:gd name="T34" fmla="*/ 466 w 475"/>
                  <a:gd name="T35" fmla="*/ 481 h 552"/>
                  <a:gd name="T36" fmla="*/ 469 w 475"/>
                  <a:gd name="T37" fmla="*/ 453 h 552"/>
                  <a:gd name="T38" fmla="*/ 474 w 475"/>
                  <a:gd name="T39" fmla="*/ 420 h 552"/>
                  <a:gd name="T40" fmla="*/ 472 w 475"/>
                  <a:gd name="T41" fmla="*/ 393 h 552"/>
                  <a:gd name="T42" fmla="*/ 466 w 475"/>
                  <a:gd name="T43" fmla="*/ 361 h 552"/>
                  <a:gd name="T44" fmla="*/ 459 w 475"/>
                  <a:gd name="T45" fmla="*/ 317 h 552"/>
                  <a:gd name="T46" fmla="*/ 444 w 475"/>
                  <a:gd name="T47" fmla="*/ 279 h 552"/>
                  <a:gd name="T48" fmla="*/ 424 w 475"/>
                  <a:gd name="T49" fmla="*/ 238 h 552"/>
                  <a:gd name="T50" fmla="*/ 399 w 475"/>
                  <a:gd name="T51" fmla="*/ 196 h 552"/>
                  <a:gd name="T52" fmla="*/ 363 w 475"/>
                  <a:gd name="T53" fmla="*/ 152 h 552"/>
                  <a:gd name="T54" fmla="*/ 322 w 475"/>
                  <a:gd name="T55" fmla="*/ 116 h 552"/>
                  <a:gd name="T56" fmla="*/ 286 w 475"/>
                  <a:gd name="T57" fmla="*/ 87 h 552"/>
                  <a:gd name="T58" fmla="*/ 241 w 475"/>
                  <a:gd name="T59" fmla="*/ 60 h 552"/>
                  <a:gd name="T60" fmla="*/ 195 w 475"/>
                  <a:gd name="T61" fmla="*/ 40 h 552"/>
                  <a:gd name="T62" fmla="*/ 141 w 475"/>
                  <a:gd name="T63" fmla="*/ 21 h 552"/>
                  <a:gd name="T64" fmla="*/ 94 w 475"/>
                  <a:gd name="T65" fmla="*/ 10 h 552"/>
                  <a:gd name="T66" fmla="*/ 39 w 475"/>
                  <a:gd name="T67" fmla="*/ 3 h 552"/>
                  <a:gd name="T68" fmla="*/ 0 w 475"/>
                  <a:gd name="T69" fmla="*/ 0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75" h="552">
                    <a:moveTo>
                      <a:pt x="0" y="0"/>
                    </a:moveTo>
                    <a:lnTo>
                      <a:pt x="0" y="294"/>
                    </a:lnTo>
                    <a:lnTo>
                      <a:pt x="28" y="291"/>
                    </a:lnTo>
                    <a:lnTo>
                      <a:pt x="63" y="293"/>
                    </a:lnTo>
                    <a:lnTo>
                      <a:pt x="121" y="299"/>
                    </a:lnTo>
                    <a:lnTo>
                      <a:pt x="178" y="310"/>
                    </a:lnTo>
                    <a:lnTo>
                      <a:pt x="231" y="323"/>
                    </a:lnTo>
                    <a:lnTo>
                      <a:pt x="274" y="339"/>
                    </a:lnTo>
                    <a:lnTo>
                      <a:pt x="325" y="364"/>
                    </a:lnTo>
                    <a:lnTo>
                      <a:pt x="364" y="390"/>
                    </a:lnTo>
                    <a:lnTo>
                      <a:pt x="393" y="415"/>
                    </a:lnTo>
                    <a:lnTo>
                      <a:pt x="414" y="439"/>
                    </a:lnTo>
                    <a:lnTo>
                      <a:pt x="427" y="461"/>
                    </a:lnTo>
                    <a:lnTo>
                      <a:pt x="439" y="488"/>
                    </a:lnTo>
                    <a:lnTo>
                      <a:pt x="444" y="513"/>
                    </a:lnTo>
                    <a:lnTo>
                      <a:pt x="451" y="551"/>
                    </a:lnTo>
                    <a:lnTo>
                      <a:pt x="457" y="518"/>
                    </a:lnTo>
                    <a:lnTo>
                      <a:pt x="466" y="481"/>
                    </a:lnTo>
                    <a:lnTo>
                      <a:pt x="469" y="453"/>
                    </a:lnTo>
                    <a:lnTo>
                      <a:pt x="474" y="420"/>
                    </a:lnTo>
                    <a:lnTo>
                      <a:pt x="472" y="393"/>
                    </a:lnTo>
                    <a:lnTo>
                      <a:pt x="466" y="361"/>
                    </a:lnTo>
                    <a:lnTo>
                      <a:pt x="459" y="317"/>
                    </a:lnTo>
                    <a:lnTo>
                      <a:pt x="444" y="279"/>
                    </a:lnTo>
                    <a:lnTo>
                      <a:pt x="424" y="238"/>
                    </a:lnTo>
                    <a:lnTo>
                      <a:pt x="399" y="196"/>
                    </a:lnTo>
                    <a:lnTo>
                      <a:pt x="363" y="152"/>
                    </a:lnTo>
                    <a:lnTo>
                      <a:pt x="322" y="116"/>
                    </a:lnTo>
                    <a:lnTo>
                      <a:pt x="286" y="87"/>
                    </a:lnTo>
                    <a:lnTo>
                      <a:pt x="241" y="60"/>
                    </a:lnTo>
                    <a:lnTo>
                      <a:pt x="195" y="40"/>
                    </a:lnTo>
                    <a:lnTo>
                      <a:pt x="141" y="21"/>
                    </a:lnTo>
                    <a:lnTo>
                      <a:pt x="94" y="10"/>
                    </a:lnTo>
                    <a:lnTo>
                      <a:pt x="39" y="3"/>
                    </a:lnTo>
                    <a:lnTo>
                      <a:pt x="0" y="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52" name="Freeform 45"/>
              <p:cNvSpPr>
                <a:spLocks/>
              </p:cNvSpPr>
              <p:nvPr/>
            </p:nvSpPr>
            <p:spPr bwMode="auto">
              <a:xfrm>
                <a:off x="5176" y="727"/>
                <a:ext cx="156" cy="118"/>
              </a:xfrm>
              <a:custGeom>
                <a:avLst/>
                <a:gdLst>
                  <a:gd name="T0" fmla="*/ 83 w 156"/>
                  <a:gd name="T1" fmla="*/ 0 h 118"/>
                  <a:gd name="T2" fmla="*/ 134 w 156"/>
                  <a:gd name="T3" fmla="*/ 19 h 118"/>
                  <a:gd name="T4" fmla="*/ 152 w 156"/>
                  <a:gd name="T5" fmla="*/ 46 h 118"/>
                  <a:gd name="T6" fmla="*/ 155 w 156"/>
                  <a:gd name="T7" fmla="*/ 70 h 118"/>
                  <a:gd name="T8" fmla="*/ 155 w 156"/>
                  <a:gd name="T9" fmla="*/ 84 h 118"/>
                  <a:gd name="T10" fmla="*/ 146 w 156"/>
                  <a:gd name="T11" fmla="*/ 100 h 118"/>
                  <a:gd name="T12" fmla="*/ 126 w 156"/>
                  <a:gd name="T13" fmla="*/ 108 h 118"/>
                  <a:gd name="T14" fmla="*/ 105 w 156"/>
                  <a:gd name="T15" fmla="*/ 114 h 118"/>
                  <a:gd name="T16" fmla="*/ 86 w 156"/>
                  <a:gd name="T17" fmla="*/ 117 h 118"/>
                  <a:gd name="T18" fmla="*/ 69 w 156"/>
                  <a:gd name="T19" fmla="*/ 117 h 118"/>
                  <a:gd name="T20" fmla="*/ 41 w 156"/>
                  <a:gd name="T21" fmla="*/ 112 h 118"/>
                  <a:gd name="T22" fmla="*/ 21 w 156"/>
                  <a:gd name="T23" fmla="*/ 107 h 118"/>
                  <a:gd name="T24" fmla="*/ 9 w 156"/>
                  <a:gd name="T25" fmla="*/ 98 h 118"/>
                  <a:gd name="T26" fmla="*/ 2 w 156"/>
                  <a:gd name="T27" fmla="*/ 90 h 118"/>
                  <a:gd name="T28" fmla="*/ 0 w 156"/>
                  <a:gd name="T29" fmla="*/ 78 h 118"/>
                  <a:gd name="T30" fmla="*/ 2 w 156"/>
                  <a:gd name="T31" fmla="*/ 60 h 118"/>
                  <a:gd name="T32" fmla="*/ 9 w 156"/>
                  <a:gd name="T33" fmla="*/ 11 h 118"/>
                  <a:gd name="T34" fmla="*/ 83 w 156"/>
                  <a:gd name="T35" fmla="*/ 0 h 11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156" h="118">
                    <a:moveTo>
                      <a:pt x="83" y="0"/>
                    </a:moveTo>
                    <a:lnTo>
                      <a:pt x="134" y="19"/>
                    </a:lnTo>
                    <a:lnTo>
                      <a:pt x="152" y="46"/>
                    </a:lnTo>
                    <a:lnTo>
                      <a:pt x="155" y="70"/>
                    </a:lnTo>
                    <a:lnTo>
                      <a:pt x="155" y="84"/>
                    </a:lnTo>
                    <a:lnTo>
                      <a:pt x="146" y="100"/>
                    </a:lnTo>
                    <a:lnTo>
                      <a:pt x="126" y="108"/>
                    </a:lnTo>
                    <a:lnTo>
                      <a:pt x="105" y="114"/>
                    </a:lnTo>
                    <a:lnTo>
                      <a:pt x="86" y="117"/>
                    </a:lnTo>
                    <a:lnTo>
                      <a:pt x="69" y="117"/>
                    </a:lnTo>
                    <a:lnTo>
                      <a:pt x="41" y="112"/>
                    </a:lnTo>
                    <a:lnTo>
                      <a:pt x="21" y="107"/>
                    </a:lnTo>
                    <a:lnTo>
                      <a:pt x="9" y="98"/>
                    </a:lnTo>
                    <a:lnTo>
                      <a:pt x="2" y="90"/>
                    </a:lnTo>
                    <a:lnTo>
                      <a:pt x="0" y="78"/>
                    </a:lnTo>
                    <a:lnTo>
                      <a:pt x="2" y="60"/>
                    </a:lnTo>
                    <a:lnTo>
                      <a:pt x="9" y="11"/>
                    </a:lnTo>
                    <a:lnTo>
                      <a:pt x="83" y="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510" name="Freeform 46"/>
              <p:cNvSpPr>
                <a:spLocks/>
              </p:cNvSpPr>
              <p:nvPr/>
            </p:nvSpPr>
            <p:spPr bwMode="auto">
              <a:xfrm>
                <a:off x="5172" y="740"/>
                <a:ext cx="88" cy="74"/>
              </a:xfrm>
              <a:custGeom>
                <a:avLst/>
                <a:gdLst>
                  <a:gd name="T0" fmla="*/ 0 w 88"/>
                  <a:gd name="T1" fmla="*/ 68 h 74"/>
                  <a:gd name="T2" fmla="*/ 11 w 88"/>
                  <a:gd name="T3" fmla="*/ 0 h 74"/>
                  <a:gd name="T4" fmla="*/ 54 w 88"/>
                  <a:gd name="T5" fmla="*/ 5 h 74"/>
                  <a:gd name="T6" fmla="*/ 87 w 88"/>
                  <a:gd name="T7" fmla="*/ 9 h 74"/>
                  <a:gd name="T8" fmla="*/ 78 w 88"/>
                  <a:gd name="T9" fmla="*/ 73 h 74"/>
                  <a:gd name="T10" fmla="*/ 75 w 88"/>
                  <a:gd name="T11" fmla="*/ 58 h 74"/>
                  <a:gd name="T12" fmla="*/ 65 w 88"/>
                  <a:gd name="T13" fmla="*/ 47 h 74"/>
                  <a:gd name="T14" fmla="*/ 47 w 88"/>
                  <a:gd name="T15" fmla="*/ 44 h 74"/>
                  <a:gd name="T16" fmla="*/ 27 w 88"/>
                  <a:gd name="T17" fmla="*/ 45 h 74"/>
                  <a:gd name="T18" fmla="*/ 11 w 88"/>
                  <a:gd name="T19" fmla="*/ 52 h 74"/>
                  <a:gd name="T20" fmla="*/ 0 w 88"/>
                  <a:gd name="T21" fmla="*/ 68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8" h="74">
                    <a:moveTo>
                      <a:pt x="0" y="68"/>
                    </a:moveTo>
                    <a:lnTo>
                      <a:pt x="11" y="0"/>
                    </a:lnTo>
                    <a:lnTo>
                      <a:pt x="54" y="5"/>
                    </a:lnTo>
                    <a:lnTo>
                      <a:pt x="87" y="9"/>
                    </a:lnTo>
                    <a:lnTo>
                      <a:pt x="78" y="73"/>
                    </a:lnTo>
                    <a:lnTo>
                      <a:pt x="75" y="58"/>
                    </a:lnTo>
                    <a:lnTo>
                      <a:pt x="65" y="47"/>
                    </a:lnTo>
                    <a:lnTo>
                      <a:pt x="47" y="44"/>
                    </a:lnTo>
                    <a:lnTo>
                      <a:pt x="27" y="45"/>
                    </a:lnTo>
                    <a:lnTo>
                      <a:pt x="11" y="52"/>
                    </a:lnTo>
                    <a:lnTo>
                      <a:pt x="0" y="68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2511" name="Freeform 47"/>
              <p:cNvSpPr>
                <a:spLocks/>
              </p:cNvSpPr>
              <p:nvPr/>
            </p:nvSpPr>
            <p:spPr bwMode="auto">
              <a:xfrm>
                <a:off x="5049" y="520"/>
                <a:ext cx="319" cy="286"/>
              </a:xfrm>
              <a:custGeom>
                <a:avLst/>
                <a:gdLst>
                  <a:gd name="T0" fmla="*/ 1 w 319"/>
                  <a:gd name="T1" fmla="*/ 275 h 286"/>
                  <a:gd name="T2" fmla="*/ 3 w 319"/>
                  <a:gd name="T3" fmla="*/ 254 h 286"/>
                  <a:gd name="T4" fmla="*/ 12 w 319"/>
                  <a:gd name="T5" fmla="*/ 235 h 286"/>
                  <a:gd name="T6" fmla="*/ 19 w 319"/>
                  <a:gd name="T7" fmla="*/ 219 h 286"/>
                  <a:gd name="T8" fmla="*/ 24 w 319"/>
                  <a:gd name="T9" fmla="*/ 194 h 286"/>
                  <a:gd name="T10" fmla="*/ 30 w 319"/>
                  <a:gd name="T11" fmla="*/ 161 h 286"/>
                  <a:gd name="T12" fmla="*/ 34 w 319"/>
                  <a:gd name="T13" fmla="*/ 126 h 286"/>
                  <a:gd name="T14" fmla="*/ 37 w 319"/>
                  <a:gd name="T15" fmla="*/ 94 h 286"/>
                  <a:gd name="T16" fmla="*/ 39 w 319"/>
                  <a:gd name="T17" fmla="*/ 67 h 286"/>
                  <a:gd name="T18" fmla="*/ 40 w 319"/>
                  <a:gd name="T19" fmla="*/ 43 h 286"/>
                  <a:gd name="T20" fmla="*/ 48 w 319"/>
                  <a:gd name="T21" fmla="*/ 29 h 286"/>
                  <a:gd name="T22" fmla="*/ 63 w 319"/>
                  <a:gd name="T23" fmla="*/ 16 h 286"/>
                  <a:gd name="T24" fmla="*/ 78 w 319"/>
                  <a:gd name="T25" fmla="*/ 9 h 286"/>
                  <a:gd name="T26" fmla="*/ 102 w 319"/>
                  <a:gd name="T27" fmla="*/ 2 h 286"/>
                  <a:gd name="T28" fmla="*/ 129 w 319"/>
                  <a:gd name="T29" fmla="*/ 0 h 286"/>
                  <a:gd name="T30" fmla="*/ 171 w 319"/>
                  <a:gd name="T31" fmla="*/ 0 h 286"/>
                  <a:gd name="T32" fmla="*/ 208 w 319"/>
                  <a:gd name="T33" fmla="*/ 2 h 286"/>
                  <a:gd name="T34" fmla="*/ 244 w 319"/>
                  <a:gd name="T35" fmla="*/ 9 h 286"/>
                  <a:gd name="T36" fmla="*/ 277 w 319"/>
                  <a:gd name="T37" fmla="*/ 21 h 286"/>
                  <a:gd name="T38" fmla="*/ 298 w 319"/>
                  <a:gd name="T39" fmla="*/ 35 h 286"/>
                  <a:gd name="T40" fmla="*/ 310 w 319"/>
                  <a:gd name="T41" fmla="*/ 47 h 286"/>
                  <a:gd name="T42" fmla="*/ 318 w 319"/>
                  <a:gd name="T43" fmla="*/ 61 h 286"/>
                  <a:gd name="T44" fmla="*/ 316 w 319"/>
                  <a:gd name="T45" fmla="*/ 75 h 286"/>
                  <a:gd name="T46" fmla="*/ 313 w 319"/>
                  <a:gd name="T47" fmla="*/ 89 h 286"/>
                  <a:gd name="T48" fmla="*/ 303 w 319"/>
                  <a:gd name="T49" fmla="*/ 104 h 286"/>
                  <a:gd name="T50" fmla="*/ 295 w 319"/>
                  <a:gd name="T51" fmla="*/ 123 h 286"/>
                  <a:gd name="T52" fmla="*/ 291 w 319"/>
                  <a:gd name="T53" fmla="*/ 149 h 286"/>
                  <a:gd name="T54" fmla="*/ 288 w 319"/>
                  <a:gd name="T55" fmla="*/ 176 h 286"/>
                  <a:gd name="T56" fmla="*/ 283 w 319"/>
                  <a:gd name="T57" fmla="*/ 200 h 286"/>
                  <a:gd name="T58" fmla="*/ 282 w 319"/>
                  <a:gd name="T59" fmla="*/ 235 h 286"/>
                  <a:gd name="T60" fmla="*/ 280 w 319"/>
                  <a:gd name="T61" fmla="*/ 265 h 286"/>
                  <a:gd name="T62" fmla="*/ 280 w 319"/>
                  <a:gd name="T63" fmla="*/ 285 h 286"/>
                  <a:gd name="T64" fmla="*/ 270 w 319"/>
                  <a:gd name="T65" fmla="*/ 260 h 286"/>
                  <a:gd name="T66" fmla="*/ 250 w 319"/>
                  <a:gd name="T67" fmla="*/ 248 h 286"/>
                  <a:gd name="T68" fmla="*/ 232 w 319"/>
                  <a:gd name="T69" fmla="*/ 241 h 286"/>
                  <a:gd name="T70" fmla="*/ 210 w 319"/>
                  <a:gd name="T71" fmla="*/ 236 h 286"/>
                  <a:gd name="T72" fmla="*/ 175 w 319"/>
                  <a:gd name="T73" fmla="*/ 229 h 286"/>
                  <a:gd name="T74" fmla="*/ 141 w 319"/>
                  <a:gd name="T75" fmla="*/ 228 h 286"/>
                  <a:gd name="T76" fmla="*/ 121 w 319"/>
                  <a:gd name="T77" fmla="*/ 228 h 286"/>
                  <a:gd name="T78" fmla="*/ 90 w 319"/>
                  <a:gd name="T79" fmla="*/ 230 h 286"/>
                  <a:gd name="T80" fmla="*/ 54 w 319"/>
                  <a:gd name="T81" fmla="*/ 237 h 286"/>
                  <a:gd name="T82" fmla="*/ 31 w 319"/>
                  <a:gd name="T83" fmla="*/ 246 h 286"/>
                  <a:gd name="T84" fmla="*/ 16 w 319"/>
                  <a:gd name="T85" fmla="*/ 255 h 286"/>
                  <a:gd name="T86" fmla="*/ 0 w 319"/>
                  <a:gd name="T87" fmla="*/ 268 h 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19" h="286">
                    <a:moveTo>
                      <a:pt x="1" y="275"/>
                    </a:moveTo>
                    <a:lnTo>
                      <a:pt x="3" y="254"/>
                    </a:lnTo>
                    <a:lnTo>
                      <a:pt x="12" y="235"/>
                    </a:lnTo>
                    <a:lnTo>
                      <a:pt x="19" y="219"/>
                    </a:lnTo>
                    <a:lnTo>
                      <a:pt x="24" y="194"/>
                    </a:lnTo>
                    <a:lnTo>
                      <a:pt x="30" y="161"/>
                    </a:lnTo>
                    <a:lnTo>
                      <a:pt x="34" y="126"/>
                    </a:lnTo>
                    <a:lnTo>
                      <a:pt x="37" y="94"/>
                    </a:lnTo>
                    <a:lnTo>
                      <a:pt x="39" y="67"/>
                    </a:lnTo>
                    <a:lnTo>
                      <a:pt x="40" y="43"/>
                    </a:lnTo>
                    <a:lnTo>
                      <a:pt x="48" y="29"/>
                    </a:lnTo>
                    <a:lnTo>
                      <a:pt x="63" y="16"/>
                    </a:lnTo>
                    <a:lnTo>
                      <a:pt x="78" y="9"/>
                    </a:lnTo>
                    <a:lnTo>
                      <a:pt x="102" y="2"/>
                    </a:lnTo>
                    <a:lnTo>
                      <a:pt x="129" y="0"/>
                    </a:lnTo>
                    <a:lnTo>
                      <a:pt x="171" y="0"/>
                    </a:lnTo>
                    <a:lnTo>
                      <a:pt x="208" y="2"/>
                    </a:lnTo>
                    <a:lnTo>
                      <a:pt x="244" y="9"/>
                    </a:lnTo>
                    <a:lnTo>
                      <a:pt x="277" y="21"/>
                    </a:lnTo>
                    <a:lnTo>
                      <a:pt x="298" y="35"/>
                    </a:lnTo>
                    <a:lnTo>
                      <a:pt x="310" y="47"/>
                    </a:lnTo>
                    <a:lnTo>
                      <a:pt x="318" y="61"/>
                    </a:lnTo>
                    <a:lnTo>
                      <a:pt x="316" y="75"/>
                    </a:lnTo>
                    <a:lnTo>
                      <a:pt x="313" y="89"/>
                    </a:lnTo>
                    <a:lnTo>
                      <a:pt x="303" y="104"/>
                    </a:lnTo>
                    <a:lnTo>
                      <a:pt x="295" y="123"/>
                    </a:lnTo>
                    <a:lnTo>
                      <a:pt x="291" y="149"/>
                    </a:lnTo>
                    <a:lnTo>
                      <a:pt x="288" y="176"/>
                    </a:lnTo>
                    <a:lnTo>
                      <a:pt x="283" y="200"/>
                    </a:lnTo>
                    <a:lnTo>
                      <a:pt x="282" y="235"/>
                    </a:lnTo>
                    <a:lnTo>
                      <a:pt x="280" y="265"/>
                    </a:lnTo>
                    <a:lnTo>
                      <a:pt x="280" y="285"/>
                    </a:lnTo>
                    <a:lnTo>
                      <a:pt x="270" y="260"/>
                    </a:lnTo>
                    <a:lnTo>
                      <a:pt x="250" y="248"/>
                    </a:lnTo>
                    <a:lnTo>
                      <a:pt x="232" y="241"/>
                    </a:lnTo>
                    <a:lnTo>
                      <a:pt x="210" y="236"/>
                    </a:lnTo>
                    <a:lnTo>
                      <a:pt x="175" y="229"/>
                    </a:lnTo>
                    <a:lnTo>
                      <a:pt x="141" y="228"/>
                    </a:lnTo>
                    <a:lnTo>
                      <a:pt x="121" y="228"/>
                    </a:lnTo>
                    <a:lnTo>
                      <a:pt x="90" y="230"/>
                    </a:lnTo>
                    <a:lnTo>
                      <a:pt x="54" y="237"/>
                    </a:lnTo>
                    <a:lnTo>
                      <a:pt x="31" y="246"/>
                    </a:lnTo>
                    <a:lnTo>
                      <a:pt x="16" y="255"/>
                    </a:lnTo>
                    <a:lnTo>
                      <a:pt x="0" y="268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2512" name="Freeform 48"/>
              <p:cNvSpPr>
                <a:spLocks/>
              </p:cNvSpPr>
              <p:nvPr/>
            </p:nvSpPr>
            <p:spPr bwMode="auto">
              <a:xfrm>
                <a:off x="4319" y="160"/>
                <a:ext cx="832" cy="420"/>
              </a:xfrm>
              <a:custGeom>
                <a:avLst/>
                <a:gdLst>
                  <a:gd name="T0" fmla="*/ 0 w 832"/>
                  <a:gd name="T1" fmla="*/ 0 h 420"/>
                  <a:gd name="T2" fmla="*/ 0 w 832"/>
                  <a:gd name="T3" fmla="*/ 356 h 420"/>
                  <a:gd name="T4" fmla="*/ 84 w 832"/>
                  <a:gd name="T5" fmla="*/ 374 h 420"/>
                  <a:gd name="T6" fmla="*/ 153 w 832"/>
                  <a:gd name="T7" fmla="*/ 393 h 420"/>
                  <a:gd name="T8" fmla="*/ 210 w 832"/>
                  <a:gd name="T9" fmla="*/ 404 h 420"/>
                  <a:gd name="T10" fmla="*/ 258 w 832"/>
                  <a:gd name="T11" fmla="*/ 410 h 420"/>
                  <a:gd name="T12" fmla="*/ 312 w 832"/>
                  <a:gd name="T13" fmla="*/ 416 h 420"/>
                  <a:gd name="T14" fmla="*/ 402 w 832"/>
                  <a:gd name="T15" fmla="*/ 419 h 420"/>
                  <a:gd name="T16" fmla="*/ 485 w 832"/>
                  <a:gd name="T17" fmla="*/ 412 h 420"/>
                  <a:gd name="T18" fmla="*/ 570 w 832"/>
                  <a:gd name="T19" fmla="*/ 399 h 420"/>
                  <a:gd name="T20" fmla="*/ 652 w 832"/>
                  <a:gd name="T21" fmla="*/ 377 h 420"/>
                  <a:gd name="T22" fmla="*/ 724 w 832"/>
                  <a:gd name="T23" fmla="*/ 347 h 420"/>
                  <a:gd name="T24" fmla="*/ 784 w 832"/>
                  <a:gd name="T25" fmla="*/ 306 h 420"/>
                  <a:gd name="T26" fmla="*/ 829 w 832"/>
                  <a:gd name="T27" fmla="*/ 291 h 420"/>
                  <a:gd name="T28" fmla="*/ 831 w 832"/>
                  <a:gd name="T29" fmla="*/ 2 h 420"/>
                  <a:gd name="T30" fmla="*/ 786 w 832"/>
                  <a:gd name="T31" fmla="*/ 9 h 420"/>
                  <a:gd name="T32" fmla="*/ 726 w 832"/>
                  <a:gd name="T33" fmla="*/ 29 h 420"/>
                  <a:gd name="T34" fmla="*/ 654 w 832"/>
                  <a:gd name="T35" fmla="*/ 55 h 420"/>
                  <a:gd name="T36" fmla="*/ 585 w 832"/>
                  <a:gd name="T37" fmla="*/ 70 h 420"/>
                  <a:gd name="T38" fmla="*/ 515 w 832"/>
                  <a:gd name="T39" fmla="*/ 78 h 420"/>
                  <a:gd name="T40" fmla="*/ 468 w 832"/>
                  <a:gd name="T41" fmla="*/ 82 h 420"/>
                  <a:gd name="T42" fmla="*/ 428 w 832"/>
                  <a:gd name="T43" fmla="*/ 84 h 420"/>
                  <a:gd name="T44" fmla="*/ 358 w 832"/>
                  <a:gd name="T45" fmla="*/ 84 h 420"/>
                  <a:gd name="T46" fmla="*/ 314 w 832"/>
                  <a:gd name="T47" fmla="*/ 81 h 420"/>
                  <a:gd name="T48" fmla="*/ 274 w 832"/>
                  <a:gd name="T49" fmla="*/ 76 h 420"/>
                  <a:gd name="T50" fmla="*/ 229 w 832"/>
                  <a:gd name="T51" fmla="*/ 73 h 420"/>
                  <a:gd name="T52" fmla="*/ 190 w 832"/>
                  <a:gd name="T53" fmla="*/ 66 h 420"/>
                  <a:gd name="T54" fmla="*/ 140 w 832"/>
                  <a:gd name="T55" fmla="*/ 57 h 420"/>
                  <a:gd name="T56" fmla="*/ 96 w 832"/>
                  <a:gd name="T57" fmla="*/ 44 h 420"/>
                  <a:gd name="T58" fmla="*/ 49 w 832"/>
                  <a:gd name="T59" fmla="*/ 24 h 420"/>
                  <a:gd name="T60" fmla="*/ 0 w 832"/>
                  <a:gd name="T61" fmla="*/ 0 h 4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32" h="420">
                    <a:moveTo>
                      <a:pt x="0" y="0"/>
                    </a:moveTo>
                    <a:lnTo>
                      <a:pt x="0" y="356"/>
                    </a:lnTo>
                    <a:lnTo>
                      <a:pt x="84" y="374"/>
                    </a:lnTo>
                    <a:lnTo>
                      <a:pt x="153" y="393"/>
                    </a:lnTo>
                    <a:lnTo>
                      <a:pt x="210" y="404"/>
                    </a:lnTo>
                    <a:lnTo>
                      <a:pt x="258" y="410"/>
                    </a:lnTo>
                    <a:lnTo>
                      <a:pt x="312" y="416"/>
                    </a:lnTo>
                    <a:lnTo>
                      <a:pt x="402" y="419"/>
                    </a:lnTo>
                    <a:lnTo>
                      <a:pt x="485" y="412"/>
                    </a:lnTo>
                    <a:lnTo>
                      <a:pt x="570" y="399"/>
                    </a:lnTo>
                    <a:lnTo>
                      <a:pt x="652" y="377"/>
                    </a:lnTo>
                    <a:lnTo>
                      <a:pt x="724" y="347"/>
                    </a:lnTo>
                    <a:lnTo>
                      <a:pt x="784" y="306"/>
                    </a:lnTo>
                    <a:lnTo>
                      <a:pt x="829" y="291"/>
                    </a:lnTo>
                    <a:lnTo>
                      <a:pt x="831" y="2"/>
                    </a:lnTo>
                    <a:lnTo>
                      <a:pt x="786" y="9"/>
                    </a:lnTo>
                    <a:lnTo>
                      <a:pt x="726" y="29"/>
                    </a:lnTo>
                    <a:lnTo>
                      <a:pt x="654" y="55"/>
                    </a:lnTo>
                    <a:lnTo>
                      <a:pt x="585" y="70"/>
                    </a:lnTo>
                    <a:lnTo>
                      <a:pt x="515" y="78"/>
                    </a:lnTo>
                    <a:lnTo>
                      <a:pt x="468" y="82"/>
                    </a:lnTo>
                    <a:lnTo>
                      <a:pt x="428" y="84"/>
                    </a:lnTo>
                    <a:lnTo>
                      <a:pt x="358" y="84"/>
                    </a:lnTo>
                    <a:lnTo>
                      <a:pt x="314" y="81"/>
                    </a:lnTo>
                    <a:lnTo>
                      <a:pt x="274" y="76"/>
                    </a:lnTo>
                    <a:lnTo>
                      <a:pt x="229" y="73"/>
                    </a:lnTo>
                    <a:lnTo>
                      <a:pt x="190" y="66"/>
                    </a:lnTo>
                    <a:lnTo>
                      <a:pt x="140" y="57"/>
                    </a:lnTo>
                    <a:lnTo>
                      <a:pt x="96" y="44"/>
                    </a:lnTo>
                    <a:lnTo>
                      <a:pt x="49" y="24"/>
                    </a:lnTo>
                    <a:lnTo>
                      <a:pt x="0" y="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sp>
        <p:nvSpPr>
          <p:cNvPr id="1027" name="Rectangle 49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9144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50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2860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62515" name="Rectangle 5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32618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2516" name="Rectangle 5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2517" name="Rectangle 5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en-US" altLang="en-US"/>
              <a:t>	            </a:t>
            </a:r>
            <a:fld id="{56641B54-5AB3-4C67-958F-1FEF0659C08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057" r:id="rId1"/>
    <p:sldLayoutId id="2147484035" r:id="rId2"/>
    <p:sldLayoutId id="2147484036" r:id="rId3"/>
    <p:sldLayoutId id="2147484037" r:id="rId4"/>
    <p:sldLayoutId id="2147484038" r:id="rId5"/>
    <p:sldLayoutId id="2147484039" r:id="rId6"/>
    <p:sldLayoutId id="2147484040" r:id="rId7"/>
    <p:sldLayoutId id="2147484041" r:id="rId8"/>
    <p:sldLayoutId id="2147484042" r:id="rId9"/>
    <p:sldLayoutId id="2147484043" r:id="rId10"/>
    <p:sldLayoutId id="2147484044" r:id="rId11"/>
    <p:sldLayoutId id="2147484045" r:id="rId12"/>
  </p:sldLayoutIdLst>
  <p:transition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245D2EAA-2F6C-436E-AD18-513B8E43219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11/20/2017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4F88FDE1-CE92-4352-9D18-CC9477CBC6E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75428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1" r:id="rId1"/>
    <p:sldLayoutId id="2147484072" r:id="rId2"/>
    <p:sldLayoutId id="2147484073" r:id="rId3"/>
    <p:sldLayoutId id="2147484074" r:id="rId4"/>
    <p:sldLayoutId id="2147484075" r:id="rId5"/>
    <p:sldLayoutId id="2147484076" r:id="rId6"/>
    <p:sldLayoutId id="2147484077" r:id="rId7"/>
    <p:sldLayoutId id="2147484078" r:id="rId8"/>
    <p:sldLayoutId id="2147484079" r:id="rId9"/>
    <p:sldLayoutId id="2147484080" r:id="rId10"/>
    <p:sldLayoutId id="214748408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993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93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93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4DBE32FB-F71F-4EF6-84BB-A8AEA6342B9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3468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83" r:id="rId1"/>
    <p:sldLayoutId id="2147484084" r:id="rId2"/>
    <p:sldLayoutId id="2147484085" r:id="rId3"/>
    <p:sldLayoutId id="2147484086" r:id="rId4"/>
    <p:sldLayoutId id="2147484087" r:id="rId5"/>
    <p:sldLayoutId id="2147484088" r:id="rId6"/>
    <p:sldLayoutId id="2147484089" r:id="rId7"/>
    <p:sldLayoutId id="2147484090" r:id="rId8"/>
    <p:sldLayoutId id="2147484091" r:id="rId9"/>
    <p:sldLayoutId id="2147484092" r:id="rId10"/>
    <p:sldLayoutId id="2147484093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228600" y="762000"/>
            <a:ext cx="8534400" cy="54864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s-ES_tradnl" altLang="en-US" sz="2600" b="1" smtClean="0">
                <a:solidFill>
                  <a:srgbClr val="0070C0"/>
                </a:solidFill>
                <a:cs typeface="Tahoma" pitchFamily="34" charset="0"/>
              </a:rPr>
              <a:t>TOMAR </a:t>
            </a:r>
            <a:r>
              <a:rPr lang="es-ES_tradnl" altLang="en-US" sz="2600" b="1" u="sng" smtClean="0">
                <a:solidFill>
                  <a:srgbClr val="0070C0"/>
                </a:solidFill>
                <a:cs typeface="Tahoma" pitchFamily="34" charset="0"/>
              </a:rPr>
              <a:t>QUIZ 2: CAPITULO 6</a:t>
            </a:r>
            <a:endParaRPr lang="es-ES_tradnl" altLang="en-US" sz="2600" smtClean="0">
              <a:solidFill>
                <a:schemeClr val="hlink"/>
              </a:solidFill>
              <a:cs typeface="Tahoma" pitchFamily="34" charset="0"/>
            </a:endParaRPr>
          </a:p>
          <a:p>
            <a:pPr fontAlgn="auto">
              <a:spcAft>
                <a:spcPts val="0"/>
              </a:spcAft>
            </a:pPr>
            <a:r>
              <a:rPr lang="en-US" sz="2600" smtClean="0"/>
              <a:t>Complete with the correct vocabulary word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</a:pPr>
            <a:r>
              <a:rPr lang="en-US" sz="2600" smtClean="0"/>
              <a:t>Felipe tiene resfriado y tiene tos. Él _________ mucho.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</a:pPr>
            <a:r>
              <a:rPr lang="en-US" sz="2600" smtClean="0"/>
              <a:t>Elena va a la ___________ por su medicina.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</a:pPr>
            <a:r>
              <a:rPr lang="en-US" sz="2600" smtClean="0"/>
              <a:t>Raul esta muy enfermo y tiene que _________ cama.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</a:pPr>
            <a:r>
              <a:rPr lang="en-US" sz="2600" smtClean="0"/>
              <a:t>Mi madre tiene _________, tiene la temperatura elevada.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</a:pPr>
            <a:r>
              <a:rPr lang="en-US" sz="2600" smtClean="0"/>
              <a:t>La paciente _______ la boca y la enfermera le examina la ___________.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</a:pPr>
            <a:r>
              <a:rPr lang="en-US" sz="2600" smtClean="0"/>
              <a:t>Jose no puede comer porque tiene __________ de estomago. Le duele mucho.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</a:pPr>
            <a:r>
              <a:rPr lang="en-US" sz="2600" smtClean="0"/>
              <a:t>El medico le ____________ unos antibioticos.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</a:pPr>
            <a:r>
              <a:rPr lang="en-US" sz="2600" smtClean="0"/>
              <a:t>Monica esta nerviosa porque tiene mucho ___________.</a:t>
            </a:r>
            <a:endParaRPr lang="en-US" sz="2600" dirty="0" smtClean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304800" y="76200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smtClean="0">
                <a:solidFill>
                  <a:srgbClr val="FF0000"/>
                </a:solidFill>
              </a:rPr>
              <a:t>Proposito 25c 			</a:t>
            </a:r>
            <a:r>
              <a:rPr lang="en-US" smtClean="0">
                <a:solidFill>
                  <a:srgbClr val="00B050"/>
                </a:solidFill>
              </a:rPr>
              <a:t>21/11/17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50046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err="1" smtClean="0"/>
              <a:t>Ser</a:t>
            </a:r>
            <a:r>
              <a:rPr lang="en-US" dirty="0" smtClean="0"/>
              <a:t> y </a:t>
            </a:r>
            <a:r>
              <a:rPr lang="en-US" dirty="0" err="1" smtClean="0"/>
              <a:t>Estar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US" dirty="0" err="1" smtClean="0"/>
              <a:t>Continuacion</a:t>
            </a:r>
            <a:r>
              <a:rPr lang="en-US" dirty="0" smtClean="0"/>
              <a:t>…….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	            </a:t>
            </a:r>
            <a:fld id="{57195A92-FE3F-46D7-8DA2-68F4BE1AFC7B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95785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	            </a:t>
            </a:r>
            <a:fld id="{9A9D5337-B9BA-4958-BEE1-BB456FCAB35B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3</a:t>
            </a:fld>
            <a:endParaRPr lang="en-US" altLang="en-US" sz="1400" smtClean="0"/>
          </a:p>
        </p:txBody>
      </p:sp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143000"/>
          </a:xfrm>
          <a:noFill/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r>
              <a:rPr lang="en-US" altLang="en-US" smtClean="0"/>
              <a:t>Los usos del verbo </a:t>
            </a:r>
            <a:r>
              <a:rPr lang="en-US" altLang="en-US" i="1" u="sng" smtClean="0"/>
              <a:t>Ser</a:t>
            </a:r>
            <a:r>
              <a:rPr lang="en-US" altLang="en-US" i="1" smtClean="0"/>
              <a:t>:</a:t>
            </a:r>
            <a:endParaRPr lang="en-US" altLang="en-US" i="1" u="sng" smtClean="0"/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52600" y="1752600"/>
            <a:ext cx="5638800" cy="4800600"/>
          </a:xfrm>
        </p:spPr>
        <p:txBody>
          <a:bodyPr/>
          <a:lstStyle/>
          <a:p>
            <a:pPr algn="ctr">
              <a:lnSpc>
                <a:spcPct val="130000"/>
              </a:lnSpc>
              <a:defRPr/>
            </a:pPr>
            <a:r>
              <a:rPr lang="en-US" altLang="en-US" sz="3600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el </a:t>
            </a:r>
            <a:r>
              <a:rPr lang="en-US" altLang="en-US" sz="3600" i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origen</a:t>
            </a:r>
            <a:endParaRPr lang="en-US" altLang="en-US" sz="3600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lnSpc>
                <a:spcPct val="130000"/>
              </a:lnSpc>
              <a:defRPr/>
            </a:pPr>
            <a:r>
              <a:rPr lang="en-US" altLang="en-US" sz="3600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la </a:t>
            </a:r>
            <a:r>
              <a:rPr lang="en-US" altLang="en-US" sz="3600" i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identificación</a:t>
            </a:r>
            <a:endParaRPr lang="en-US" altLang="en-US" sz="3600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lnSpc>
                <a:spcPct val="130000"/>
              </a:lnSpc>
              <a:defRPr/>
            </a:pPr>
            <a:r>
              <a:rPr lang="en-US" altLang="en-US" sz="3600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las </a:t>
            </a:r>
            <a:r>
              <a:rPr lang="en-US" altLang="en-US" sz="3600" i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características</a:t>
            </a:r>
            <a:endParaRPr lang="en-US" altLang="en-US" sz="3600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lnSpc>
                <a:spcPct val="130000"/>
              </a:lnSpc>
              <a:defRPr/>
            </a:pPr>
            <a:r>
              <a:rPr lang="en-US" altLang="en-US" sz="3600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la hora</a:t>
            </a:r>
            <a:endParaRPr lang="en-US" altLang="en-US" sz="3600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lnSpc>
                <a:spcPct val="130000"/>
              </a:lnSpc>
              <a:defRPr/>
            </a:pPr>
            <a:r>
              <a:rPr lang="en-US" altLang="en-US" sz="3600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un </a:t>
            </a:r>
            <a:r>
              <a:rPr lang="en-US" altLang="en-US" sz="3600" i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evento</a:t>
            </a:r>
            <a:endParaRPr lang="en-US" altLang="en-US" sz="3600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lnSpc>
                <a:spcPct val="130000"/>
              </a:lnSpc>
              <a:defRPr/>
            </a:pPr>
            <a:r>
              <a:rPr lang="en-US" altLang="en-US" sz="3600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possession, material</a:t>
            </a:r>
            <a:endParaRPr lang="en-US" altLang="en-US" sz="3600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cxnSp>
        <p:nvCxnSpPr>
          <p:cNvPr id="3" name="Straight Connector 2"/>
          <p:cNvCxnSpPr/>
          <p:nvPr/>
        </p:nvCxnSpPr>
        <p:spPr bwMode="auto">
          <a:xfrm flipV="1">
            <a:off x="6096000" y="1752600"/>
            <a:ext cx="533400" cy="609600"/>
          </a:xfrm>
          <a:prstGeom prst="line">
            <a:avLst/>
          </a:prstGeom>
          <a:solidFill>
            <a:schemeClr val="accent1"/>
          </a:solidFill>
          <a:ln w="38100" cap="sq" cmpd="sng" algn="ctr">
            <a:solidFill>
              <a:srgbClr val="FFFF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" name="Straight Connector 6"/>
          <p:cNvCxnSpPr/>
          <p:nvPr/>
        </p:nvCxnSpPr>
        <p:spPr bwMode="auto">
          <a:xfrm flipH="1" flipV="1">
            <a:off x="5943600" y="2197100"/>
            <a:ext cx="152400" cy="152400"/>
          </a:xfrm>
          <a:prstGeom prst="line">
            <a:avLst/>
          </a:prstGeom>
          <a:solidFill>
            <a:schemeClr val="accent1"/>
          </a:solidFill>
          <a:ln w="38100" cap="sq" cmpd="sng" algn="ctr">
            <a:solidFill>
              <a:srgbClr val="FFFF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Straight Connector 8"/>
          <p:cNvCxnSpPr/>
          <p:nvPr/>
        </p:nvCxnSpPr>
        <p:spPr bwMode="auto">
          <a:xfrm flipV="1">
            <a:off x="6794500" y="2489200"/>
            <a:ext cx="533400" cy="609600"/>
          </a:xfrm>
          <a:prstGeom prst="line">
            <a:avLst/>
          </a:prstGeom>
          <a:solidFill>
            <a:schemeClr val="accent1"/>
          </a:solidFill>
          <a:ln w="38100" cap="sq" cmpd="sng" algn="ctr">
            <a:solidFill>
              <a:srgbClr val="FFFF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Straight Connector 9"/>
          <p:cNvCxnSpPr/>
          <p:nvPr/>
        </p:nvCxnSpPr>
        <p:spPr bwMode="auto">
          <a:xfrm flipH="1" flipV="1">
            <a:off x="6629400" y="2971800"/>
            <a:ext cx="152400" cy="152400"/>
          </a:xfrm>
          <a:prstGeom prst="line">
            <a:avLst/>
          </a:prstGeom>
          <a:solidFill>
            <a:schemeClr val="accent1"/>
          </a:solidFill>
          <a:ln w="38100" cap="sq" cmpd="sng" algn="ctr">
            <a:solidFill>
              <a:srgbClr val="FFFF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4240799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	            </a:t>
            </a:r>
            <a:fld id="{DF0B3429-6A93-4FBB-9CC2-D5D851A54EF5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4</a:t>
            </a:fld>
            <a:endParaRPr lang="en-US" altLang="en-US" sz="1400" smtClean="0"/>
          </a:p>
        </p:txBody>
      </p:sp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143000"/>
          </a:xfrm>
        </p:spPr>
        <p:txBody>
          <a:bodyPr/>
          <a:lstStyle/>
          <a:p>
            <a:pPr>
              <a:lnSpc>
                <a:spcPct val="130000"/>
              </a:lnSpc>
              <a:defRPr/>
            </a:pPr>
            <a:r>
              <a:rPr lang="en-US" altLang="en-US" sz="6000" i="1" u="sng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Las Características</a:t>
            </a:r>
            <a:r>
              <a:rPr lang="en-US" altLang="en-US" sz="6600" i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: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133600"/>
            <a:ext cx="7772400" cy="2362200"/>
          </a:xfrm>
        </p:spPr>
        <p:txBody>
          <a:bodyPr/>
          <a:lstStyle/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en-US" altLang="en-US" dirty="0" smtClean="0"/>
              <a:t>El </a:t>
            </a:r>
            <a:r>
              <a:rPr lang="en-US" altLang="en-US" dirty="0" err="1" smtClean="0"/>
              <a:t>hermano</a:t>
            </a:r>
            <a:r>
              <a:rPr lang="en-US" altLang="en-US" dirty="0" smtClean="0"/>
              <a:t> de Martin </a:t>
            </a:r>
            <a:r>
              <a:rPr lang="en-US" altLang="en-US" i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</a:t>
            </a:r>
            <a:r>
              <a:rPr lang="en-US" altLang="en-US" dirty="0" smtClean="0"/>
              <a:t>  alto y </a:t>
            </a:r>
            <a:r>
              <a:rPr lang="en-US" altLang="en-US" dirty="0" err="1" smtClean="0"/>
              <a:t>flaco</a:t>
            </a:r>
            <a:r>
              <a:rPr lang="en-US" altLang="en-US" dirty="0" smtClean="0"/>
              <a:t>.</a:t>
            </a:r>
          </a:p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en-US" altLang="en-US" dirty="0" smtClean="0"/>
              <a:t>Carmen y Pablo </a:t>
            </a:r>
            <a:r>
              <a:rPr lang="en-US" altLang="en-US" i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son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jóvenes</a:t>
            </a:r>
            <a:r>
              <a:rPr lang="en-US" altLang="en-US" dirty="0" smtClean="0"/>
              <a:t>.</a:t>
            </a:r>
          </a:p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en-US" altLang="en-US" dirty="0" err="1" smtClean="0"/>
              <a:t>Esta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clase</a:t>
            </a:r>
            <a:r>
              <a:rPr lang="en-US" altLang="en-US" dirty="0" smtClean="0"/>
              <a:t> </a:t>
            </a:r>
            <a:r>
              <a:rPr lang="en-US" altLang="en-US" i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aburrida</a:t>
            </a:r>
            <a:r>
              <a:rPr lang="en-US" altLang="en-US" dirty="0" smtClean="0"/>
              <a:t>.</a:t>
            </a:r>
          </a:p>
        </p:txBody>
      </p:sp>
      <p:pic>
        <p:nvPicPr>
          <p:cNvPr id="13317" name="Picture 5" descr="bd06630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4602163"/>
            <a:ext cx="2590800" cy="206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	            </a:t>
            </a:r>
            <a:fld id="{43F83749-CAFC-4DA7-B27D-EB9A4C2C9969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5</a:t>
            </a:fld>
            <a:endParaRPr lang="en-US" altLang="en-US" sz="1400" smtClean="0"/>
          </a:p>
        </p:txBody>
      </p:sp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143000"/>
          </a:xfrm>
        </p:spPr>
        <p:txBody>
          <a:bodyPr/>
          <a:lstStyle/>
          <a:p>
            <a:pPr>
              <a:lnSpc>
                <a:spcPct val="130000"/>
              </a:lnSpc>
              <a:defRPr/>
            </a:pPr>
            <a:r>
              <a:rPr lang="en-US" altLang="en-US" sz="6600" i="1" u="sng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La Hora y la fecha</a:t>
            </a:r>
            <a:r>
              <a:rPr lang="en-US" altLang="en-US" sz="7200" i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: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133600"/>
            <a:ext cx="7772400" cy="2362200"/>
          </a:xfrm>
        </p:spPr>
        <p:txBody>
          <a:bodyPr/>
          <a:lstStyle/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en-US" altLang="en-US" dirty="0" smtClean="0"/>
              <a:t>¿</a:t>
            </a:r>
            <a:r>
              <a:rPr lang="en-US" altLang="en-US" dirty="0" err="1" smtClean="0"/>
              <a:t>Qué</a:t>
            </a:r>
            <a:r>
              <a:rPr lang="en-US" altLang="en-US" dirty="0" smtClean="0"/>
              <a:t> hora </a:t>
            </a:r>
            <a:r>
              <a:rPr lang="en-US" altLang="en-US" i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</a:t>
            </a:r>
            <a:r>
              <a:rPr lang="en-US" altLang="en-US" dirty="0" smtClean="0"/>
              <a:t> ?</a:t>
            </a:r>
          </a:p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en-US" altLang="en-US" i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Son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las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tres</a:t>
            </a:r>
            <a:r>
              <a:rPr lang="en-US" altLang="en-US" dirty="0" smtClean="0"/>
              <a:t> de la </a:t>
            </a:r>
            <a:r>
              <a:rPr lang="en-US" altLang="en-US" dirty="0" err="1" smtClean="0"/>
              <a:t>tarde</a:t>
            </a:r>
            <a:r>
              <a:rPr lang="en-US" altLang="en-US" dirty="0" smtClean="0"/>
              <a:t>.</a:t>
            </a:r>
          </a:p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en-US" altLang="en-US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Hoy </a:t>
            </a:r>
            <a:r>
              <a:rPr lang="en-US" altLang="en-US" i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</a:t>
            </a:r>
            <a:r>
              <a:rPr lang="en-US" altLang="en-US" dirty="0" smtClean="0"/>
              <a:t> el 16 de </a:t>
            </a:r>
            <a:r>
              <a:rPr lang="en-US" altLang="en-US" dirty="0" err="1" smtClean="0"/>
              <a:t>abril</a:t>
            </a:r>
            <a:r>
              <a:rPr lang="en-US" altLang="en-US" dirty="0" smtClean="0"/>
              <a:t>.</a:t>
            </a:r>
          </a:p>
        </p:txBody>
      </p:sp>
      <p:pic>
        <p:nvPicPr>
          <p:cNvPr id="14341" name="Picture 5" descr="bs00965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2788" y="4513263"/>
            <a:ext cx="2636837" cy="2344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	            </a:t>
            </a:r>
            <a:fld id="{09F1F24B-E9E4-495B-A720-78EE4537C01A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400" smtClean="0"/>
          </a:p>
        </p:txBody>
      </p:sp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143000"/>
          </a:xfrm>
        </p:spPr>
        <p:txBody>
          <a:bodyPr/>
          <a:lstStyle/>
          <a:p>
            <a:pPr>
              <a:lnSpc>
                <a:spcPct val="130000"/>
              </a:lnSpc>
              <a:defRPr/>
            </a:pPr>
            <a:r>
              <a:rPr lang="en-US" altLang="en-US" sz="6600" i="1" u="sng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Un Evento</a:t>
            </a:r>
            <a:r>
              <a:rPr lang="en-US" altLang="en-US" sz="7200" i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: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133600"/>
            <a:ext cx="7772400" cy="2362200"/>
          </a:xfrm>
        </p:spPr>
        <p:txBody>
          <a:bodyPr/>
          <a:lstStyle/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en-US" altLang="en-US" smtClean="0"/>
              <a:t>La clase </a:t>
            </a:r>
            <a:r>
              <a:rPr lang="en-US" altLang="en-US" i="1" u="sng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</a:t>
            </a:r>
            <a:r>
              <a:rPr lang="en-US" altLang="en-US" smtClean="0"/>
              <a:t> a las ocho.</a:t>
            </a:r>
          </a:p>
          <a:p>
            <a:pPr algn="ctr">
              <a:buFontTx/>
              <a:buNone/>
              <a:defRPr/>
            </a:pPr>
            <a:r>
              <a:rPr lang="en-US" altLang="en-US" smtClean="0"/>
              <a:t>La fiesta </a:t>
            </a:r>
            <a:r>
              <a:rPr lang="en-US" altLang="en-US" i="1" u="sng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</a:t>
            </a:r>
            <a:r>
              <a:rPr lang="en-US" altLang="en-US" smtClean="0"/>
              <a:t> en mi casa.</a:t>
            </a:r>
          </a:p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en-US" altLang="en-US" smtClean="0"/>
              <a:t>Los conciertos </a:t>
            </a:r>
            <a:r>
              <a:rPr lang="en-US" altLang="en-US" i="1" u="sng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son</a:t>
            </a:r>
            <a:r>
              <a:rPr lang="en-US" altLang="en-US" smtClean="0"/>
              <a:t> en el parque.</a:t>
            </a:r>
          </a:p>
        </p:txBody>
      </p:sp>
      <p:pic>
        <p:nvPicPr>
          <p:cNvPr id="15365" name="Picture 5" descr="en00508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4343400"/>
            <a:ext cx="2514600" cy="248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	            </a:t>
            </a:r>
            <a:fld id="{413E501C-1048-40F0-B61C-479B2B477713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7</a:t>
            </a:fld>
            <a:endParaRPr lang="en-US" altLang="en-US" sz="1400" smtClean="0"/>
          </a:p>
        </p:txBody>
      </p:sp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143000"/>
          </a:xfrm>
        </p:spPr>
        <p:txBody>
          <a:bodyPr/>
          <a:lstStyle/>
          <a:p>
            <a:pPr>
              <a:lnSpc>
                <a:spcPct val="130000"/>
              </a:lnSpc>
              <a:defRPr/>
            </a:pPr>
            <a:r>
              <a:rPr lang="en-US" altLang="en-US" sz="6000" i="1" u="sng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La preposición “de”</a:t>
            </a:r>
            <a:r>
              <a:rPr lang="en-US" altLang="en-US" sz="6600" i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: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133600"/>
            <a:ext cx="7772400" cy="1295400"/>
          </a:xfrm>
        </p:spPr>
        <p:txBody>
          <a:bodyPr/>
          <a:lstStyle/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en-US" altLang="en-US" u="sng" smtClean="0"/>
              <a:t>Possession</a:t>
            </a:r>
            <a:r>
              <a:rPr lang="en-US" altLang="en-US" smtClean="0"/>
              <a:t>:</a:t>
            </a:r>
          </a:p>
          <a:p>
            <a:pPr algn="ctr">
              <a:lnSpc>
                <a:spcPct val="90000"/>
              </a:lnSpc>
              <a:buFontTx/>
              <a:buNone/>
              <a:defRPr/>
            </a:pPr>
            <a:r>
              <a:rPr lang="en-US" altLang="en-US" smtClean="0"/>
              <a:t>El libro </a:t>
            </a:r>
            <a:r>
              <a:rPr lang="en-US" altLang="en-US" i="1" u="sng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</a:t>
            </a:r>
            <a:r>
              <a:rPr lang="en-US" altLang="en-US" smtClean="0"/>
              <a:t> de María.</a:t>
            </a:r>
          </a:p>
        </p:txBody>
      </p:sp>
      <p:sp>
        <p:nvSpPr>
          <p:cNvPr id="72709" name="Rectangle 5"/>
          <p:cNvSpPr>
            <a:spLocks noChangeArrowheads="1"/>
          </p:cNvSpPr>
          <p:nvPr/>
        </p:nvSpPr>
        <p:spPr bwMode="auto">
          <a:xfrm>
            <a:off x="685800" y="3352800"/>
            <a:ext cx="77724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>
              <a:lnSpc>
                <a:spcPct val="130000"/>
              </a:lnSpc>
              <a:spcBef>
                <a:spcPct val="20000"/>
              </a:spcBef>
              <a:defRPr/>
            </a:pPr>
            <a:r>
              <a:rPr lang="en-US" altLang="en-US" sz="3200" u="sng" smtClean="0"/>
              <a:t>Material</a:t>
            </a:r>
            <a:r>
              <a:rPr lang="en-US" altLang="en-US" sz="3200" smtClean="0"/>
              <a:t>: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altLang="en-US" sz="3200" smtClean="0"/>
              <a:t>El pupitre </a:t>
            </a:r>
            <a:r>
              <a:rPr lang="en-US" altLang="en-US" sz="3200" i="1" u="sng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</a:t>
            </a:r>
            <a:r>
              <a:rPr lang="en-US" altLang="en-US" sz="3200" smtClean="0"/>
              <a:t> de metal y plástico.</a:t>
            </a:r>
          </a:p>
        </p:txBody>
      </p:sp>
      <p:pic>
        <p:nvPicPr>
          <p:cNvPr id="16390" name="Picture 6" descr="bs01001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3613" y="4953000"/>
            <a:ext cx="2135187" cy="173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SIGN </a:t>
            </a:r>
            <a:r>
              <a:rPr lang="en-US" altLang="en-US" u="sng" dirty="0" smtClean="0"/>
              <a:t>QUIZ 1: </a:t>
            </a:r>
            <a:r>
              <a:rPr lang="en-US" altLang="en-US" u="sng" dirty="0" err="1" smtClean="0"/>
              <a:t>Capitulo</a:t>
            </a:r>
            <a:r>
              <a:rPr lang="en-US" altLang="en-US" u="sng" dirty="0" smtClean="0"/>
              <a:t> 6 </a:t>
            </a:r>
            <a:r>
              <a:rPr lang="en-US" altLang="en-US" dirty="0" smtClean="0"/>
              <a:t>by NO LATER than TUESDAY</a:t>
            </a:r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765DE7-7587-4C54-93B5-EF3044FD954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8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609600" y="3810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# 25c</a:t>
            </a:r>
          </a:p>
        </p:txBody>
      </p:sp>
    </p:spTree>
    <p:extLst>
      <p:ext uri="{BB962C8B-B14F-4D97-AF65-F5344CB8AC3E}">
        <p14:creationId xmlns:p14="http://schemas.microsoft.com/office/powerpoint/2010/main" val="41919275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ATER">
  <a:themeElements>
    <a:clrScheme name="THEATER 1">
      <a:dk1>
        <a:srgbClr val="00005B"/>
      </a:dk1>
      <a:lt1>
        <a:srgbClr val="F8F8F8"/>
      </a:lt1>
      <a:dk2>
        <a:srgbClr val="0000FF"/>
      </a:dk2>
      <a:lt2>
        <a:srgbClr val="FFCC00"/>
      </a:lt2>
      <a:accent1>
        <a:srgbClr val="98BAFF"/>
      </a:accent1>
      <a:accent2>
        <a:srgbClr val="009900"/>
      </a:accent2>
      <a:accent3>
        <a:srgbClr val="AAAAFF"/>
      </a:accent3>
      <a:accent4>
        <a:srgbClr val="D4D4D4"/>
      </a:accent4>
      <a:accent5>
        <a:srgbClr val="CAD9FF"/>
      </a:accent5>
      <a:accent6>
        <a:srgbClr val="008A00"/>
      </a:accent6>
      <a:hlink>
        <a:srgbClr val="350035"/>
      </a:hlink>
      <a:folHlink>
        <a:srgbClr val="5980D8"/>
      </a:folHlink>
    </a:clrScheme>
    <a:fontScheme name="THEATER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THEATER 1">
        <a:dk1>
          <a:srgbClr val="00005B"/>
        </a:dk1>
        <a:lt1>
          <a:srgbClr val="F8F8F8"/>
        </a:lt1>
        <a:dk2>
          <a:srgbClr val="0000FF"/>
        </a:dk2>
        <a:lt2>
          <a:srgbClr val="FFCC00"/>
        </a:lt2>
        <a:accent1>
          <a:srgbClr val="98BAFF"/>
        </a:accent1>
        <a:accent2>
          <a:srgbClr val="009900"/>
        </a:accent2>
        <a:accent3>
          <a:srgbClr val="AAAAFF"/>
        </a:accent3>
        <a:accent4>
          <a:srgbClr val="D4D4D4"/>
        </a:accent4>
        <a:accent5>
          <a:srgbClr val="CAD9FF"/>
        </a:accent5>
        <a:accent6>
          <a:srgbClr val="008A00"/>
        </a:accent6>
        <a:hlink>
          <a:srgbClr val="350035"/>
        </a:hlink>
        <a:folHlink>
          <a:srgbClr val="5980D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EATER 2">
        <a:dk1>
          <a:srgbClr val="000000"/>
        </a:dk1>
        <a:lt1>
          <a:srgbClr val="FFFFFF"/>
        </a:lt1>
        <a:dk2>
          <a:srgbClr val="003399"/>
        </a:dk2>
        <a:lt2>
          <a:srgbClr val="5A92D2"/>
        </a:lt2>
        <a:accent1>
          <a:srgbClr val="CCECFF"/>
        </a:accent1>
        <a:accent2>
          <a:srgbClr val="CC99FF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B98AE7"/>
        </a:accent6>
        <a:hlink>
          <a:srgbClr val="FFFF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EATER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EAEAEA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555555"/>
        </a:accent6>
        <a:hlink>
          <a:srgbClr val="FFFFF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EATER 4">
        <a:dk1>
          <a:srgbClr val="333300"/>
        </a:dk1>
        <a:lt1>
          <a:srgbClr val="F8F8F8"/>
        </a:lt1>
        <a:dk2>
          <a:srgbClr val="B4AD8B"/>
        </a:dk2>
        <a:lt2>
          <a:srgbClr val="FFFF99"/>
        </a:lt2>
        <a:accent1>
          <a:srgbClr val="F5F5DE"/>
        </a:accent1>
        <a:accent2>
          <a:srgbClr val="00CCCC"/>
        </a:accent2>
        <a:accent3>
          <a:srgbClr val="D6D3C4"/>
        </a:accent3>
        <a:accent4>
          <a:srgbClr val="D4D4D4"/>
        </a:accent4>
        <a:accent5>
          <a:srgbClr val="F9F9EC"/>
        </a:accent5>
        <a:accent6>
          <a:srgbClr val="00B9B9"/>
        </a:accent6>
        <a:hlink>
          <a:srgbClr val="4E5136"/>
        </a:hlink>
        <a:folHlink>
          <a:srgbClr val="ADAA6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EATER 5">
        <a:dk1>
          <a:srgbClr val="003300"/>
        </a:dk1>
        <a:lt1>
          <a:srgbClr val="F8F8F8"/>
        </a:lt1>
        <a:dk2>
          <a:srgbClr val="009966"/>
        </a:dk2>
        <a:lt2>
          <a:srgbClr val="FFCC00"/>
        </a:lt2>
        <a:accent1>
          <a:srgbClr val="F5F5DE"/>
        </a:accent1>
        <a:accent2>
          <a:srgbClr val="00CCCC"/>
        </a:accent2>
        <a:accent3>
          <a:srgbClr val="AACAB8"/>
        </a:accent3>
        <a:accent4>
          <a:srgbClr val="D4D4D4"/>
        </a:accent4>
        <a:accent5>
          <a:srgbClr val="F9F9EC"/>
        </a:accent5>
        <a:accent6>
          <a:srgbClr val="00B9B9"/>
        </a:accent6>
        <a:hlink>
          <a:srgbClr val="4E5136"/>
        </a:hlink>
        <a:folHlink>
          <a:srgbClr val="ADAA6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EATER 6">
        <a:dk1>
          <a:srgbClr val="660033"/>
        </a:dk1>
        <a:lt1>
          <a:srgbClr val="F8F8F8"/>
        </a:lt1>
        <a:dk2>
          <a:srgbClr val="D60093"/>
        </a:dk2>
        <a:lt2>
          <a:srgbClr val="FFCC00"/>
        </a:lt2>
        <a:accent1>
          <a:srgbClr val="F5F5DE"/>
        </a:accent1>
        <a:accent2>
          <a:srgbClr val="009900"/>
        </a:accent2>
        <a:accent3>
          <a:srgbClr val="E8AAC8"/>
        </a:accent3>
        <a:accent4>
          <a:srgbClr val="D4D4D4"/>
        </a:accent4>
        <a:accent5>
          <a:srgbClr val="F9F9EC"/>
        </a:accent5>
        <a:accent6>
          <a:srgbClr val="008A00"/>
        </a:accent6>
        <a:hlink>
          <a:srgbClr val="4E5136"/>
        </a:hlink>
        <a:folHlink>
          <a:srgbClr val="ADAA67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17712</TotalTime>
  <Words>227</Words>
  <Application>Microsoft Office PowerPoint</Application>
  <PresentationFormat>On-screen Show (4:3)</PresentationFormat>
  <Paragraphs>46</Paragraphs>
  <Slides>8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THEATER</vt:lpstr>
      <vt:lpstr>Office Theme</vt:lpstr>
      <vt:lpstr>2_Default Design</vt:lpstr>
      <vt:lpstr>PowerPoint Presentation</vt:lpstr>
      <vt:lpstr>Ser y Estar</vt:lpstr>
      <vt:lpstr>Los usos del verbo Ser:</vt:lpstr>
      <vt:lpstr>Las Características:</vt:lpstr>
      <vt:lpstr>La Hora y la fecha:</vt:lpstr>
      <vt:lpstr>Un Evento:</vt:lpstr>
      <vt:lpstr>La preposición “de”: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Ser &amp; Estar</dc:title>
  <dc:creator>olseng</dc:creator>
  <cp:lastModifiedBy>Helen Zumaeta</cp:lastModifiedBy>
  <cp:revision>135</cp:revision>
  <cp:lastPrinted>2016-05-23T15:39:13Z</cp:lastPrinted>
  <dcterms:created xsi:type="dcterms:W3CDTF">1995-06-17T23:31:02Z</dcterms:created>
  <dcterms:modified xsi:type="dcterms:W3CDTF">2017-11-21T21:14:58Z</dcterms:modified>
</cp:coreProperties>
</file>